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744" r:id="rId1"/>
  </p:sldMasterIdLst>
  <p:sldIdLst>
    <p:sldId id="287" r:id="rId2"/>
    <p:sldId id="327" r:id="rId3"/>
    <p:sldId id="286" r:id="rId4"/>
    <p:sldId id="290" r:id="rId5"/>
    <p:sldId id="305" r:id="rId6"/>
    <p:sldId id="316" r:id="rId7"/>
    <p:sldId id="326" r:id="rId8"/>
    <p:sldId id="261" r:id="rId9"/>
    <p:sldId id="318" r:id="rId10"/>
    <p:sldId id="320" r:id="rId11"/>
    <p:sldId id="328" r:id="rId12"/>
    <p:sldId id="334" r:id="rId13"/>
    <p:sldId id="289" r:id="rId14"/>
    <p:sldId id="332" r:id="rId15"/>
    <p:sldId id="333" r:id="rId16"/>
    <p:sldId id="329" r:id="rId17"/>
    <p:sldId id="335" r:id="rId18"/>
    <p:sldId id="336" r:id="rId1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E37A999-C028-418C-BD12-1A82630B4596}">
          <p14:sldIdLst>
            <p14:sldId id="287"/>
            <p14:sldId id="327"/>
            <p14:sldId id="286"/>
            <p14:sldId id="290"/>
            <p14:sldId id="305"/>
            <p14:sldId id="316"/>
            <p14:sldId id="326"/>
            <p14:sldId id="261"/>
            <p14:sldId id="318"/>
            <p14:sldId id="320"/>
            <p14:sldId id="328"/>
            <p14:sldId id="334"/>
            <p14:sldId id="289"/>
            <p14:sldId id="332"/>
            <p14:sldId id="333"/>
            <p14:sldId id="329"/>
            <p14:sldId id="335"/>
            <p14:sldId id="336"/>
          </p14:sldIdLst>
        </p14:section>
        <p14:section name="タイトルなしのセクション" id="{2462F72A-D3BF-458B-89CE-1778B1DBA1CE}">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55" autoAdjust="0"/>
    <p:restoredTop sz="94660"/>
  </p:normalViewPr>
  <p:slideViewPr>
    <p:cSldViewPr snapToGrid="0">
      <p:cViewPr varScale="1">
        <p:scale>
          <a:sx n="165" d="100"/>
          <a:sy n="165" d="100"/>
        </p:scale>
        <p:origin x="224" y="79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3600" dirty="0">
              <a:latin typeface="HGP創英角ｺﾞｼｯｸUB" panose="020B0900000000000000" pitchFamily="50" charset="-128"/>
              <a:ea typeface="HGP創英角ｺﾞｼｯｸUB" panose="020B0900000000000000" pitchFamily="50" charset="-128"/>
            </a:rPr>
            <a:t>(</a:t>
          </a:r>
          <a:r>
            <a:rPr kumimoji="1" lang="ja-JP" altLang="en-US" sz="3600" dirty="0">
              <a:latin typeface="HGP創英角ｺﾞｼｯｸUB" panose="020B0900000000000000" pitchFamily="50" charset="-128"/>
              <a:ea typeface="HGP創英角ｺﾞｼｯｸUB" panose="020B0900000000000000" pitchFamily="50" charset="-128"/>
            </a:rPr>
            <a:t>１</a:t>
          </a:r>
          <a:r>
            <a:rPr kumimoji="1" lang="en-US" altLang="ja-JP" sz="3600" dirty="0">
              <a:latin typeface="HGP創英角ｺﾞｼｯｸUB" panose="020B0900000000000000" pitchFamily="50" charset="-128"/>
              <a:ea typeface="HGP創英角ｺﾞｼｯｸUB" panose="020B0900000000000000" pitchFamily="50" charset="-128"/>
            </a:rPr>
            <a:t>)</a:t>
          </a:r>
          <a:r>
            <a:rPr kumimoji="1" lang="ja-JP" altLang="en-US" sz="3600" dirty="0">
              <a:latin typeface="HGP創英角ｺﾞｼｯｸUB" panose="020B0900000000000000" pitchFamily="50" charset="-128"/>
              <a:ea typeface="HGP創英角ｺﾞｼｯｸUB" panose="020B0900000000000000" pitchFamily="50" charset="-128"/>
            </a:rPr>
            <a:t>探究学習とは</a:t>
          </a:r>
          <a:endParaRPr kumimoji="1" lang="ja-JP" altLang="en-US" sz="7200" dirty="0">
            <a:latin typeface="HGP創英角ｺﾞｼｯｸUB" panose="020B0900000000000000" pitchFamily="50" charset="-128"/>
            <a:ea typeface="HGP創英角ｺﾞｼｯｸUB" panose="020B0900000000000000" pitchFamily="50" charset="-128"/>
          </a:endParaRP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ピア・サポートとは</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A46A0DA-EADA-40AD-80A3-0BDDBA8C6098}">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評価</a:t>
          </a:r>
        </a:p>
      </dgm:t>
    </dgm:pt>
    <dgm:pt modelId="{6D1A170A-73DE-4A28-AB85-1E1C78888A97}" type="parTrans" cxnId="{B4D579A9-BA1D-4DE0-B6FA-0AC8BB8EEA80}">
      <dgm:prSet/>
      <dgm:spPr/>
      <dgm:t>
        <a:bodyPr/>
        <a:lstStyle/>
        <a:p>
          <a:endParaRPr kumimoji="1" lang="ja-JP" altLang="en-US"/>
        </a:p>
      </dgm:t>
    </dgm:pt>
    <dgm:pt modelId="{7F5ECA18-1B72-4C4C-AB3A-FE92908C2625}" type="sibTrans" cxnId="{B4D579A9-BA1D-4DE0-B6FA-0AC8BB8EEA80}">
      <dgm:prSet/>
      <dgm:spPr/>
      <dgm:t>
        <a:bodyPr/>
        <a:lstStyle/>
        <a:p>
          <a:endParaRPr kumimoji="1" lang="ja-JP" altLang="en-US"/>
        </a:p>
      </dgm:t>
    </dgm:pt>
    <dgm:pt modelId="{D54D3D5F-6AAE-45DC-AE38-CAA0BFEE665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全体計画</a:t>
          </a:r>
        </a:p>
      </dgm:t>
    </dgm:pt>
    <dgm:pt modelId="{6493A8A2-DF15-4563-9826-0E9D202D3A65}" type="parTrans" cxnId="{0BF653D6-829A-4F6F-B252-30CC084522D8}">
      <dgm:prSet/>
      <dgm:spPr/>
      <dgm:t>
        <a:bodyPr/>
        <a:lstStyle/>
        <a:p>
          <a:endParaRPr kumimoji="1" lang="ja-JP" altLang="en-US"/>
        </a:p>
      </dgm:t>
    </dgm:pt>
    <dgm:pt modelId="{2483D4FD-B296-41F8-8A3C-E0BF7D190BF9}" type="sibTrans" cxnId="{0BF653D6-829A-4F6F-B252-30CC084522D8}">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227406" custScaleY="155910"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A371E9E-EB42-4395-9D8A-0E015CCD0F1A}" type="pres">
      <dgm:prSet presAssocID="{206B7F22-1CF4-4ED5-AC01-C48AAD5EE78A}" presName="parTxOnly" presStyleLbl="node1" presStyleIdx="1"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2" presStyleCnt="5" custScaleY="138584">
        <dgm:presLayoutVars>
          <dgm:bulletEnabled val="1"/>
        </dgm:presLayoutVars>
      </dgm:prSet>
      <dgm:spPr/>
    </dgm:pt>
    <dgm:pt modelId="{110C8152-644F-4068-8392-A92B1E499E51}" type="pres">
      <dgm:prSet presAssocID="{D1C81C1D-31EA-4B3B-8F0A-55C1882F458E}" presName="parSpace" presStyleCnt="0"/>
      <dgm:spPr/>
    </dgm:pt>
    <dgm:pt modelId="{D752F20F-4BB4-4F34-BC21-3C4E08569285}" type="pres">
      <dgm:prSet presAssocID="{9A46A0DA-EADA-40AD-80A3-0BDDBA8C6098}" presName="parTxOnly" presStyleLbl="node1" presStyleIdx="3" presStyleCnt="5" custScaleY="134578">
        <dgm:presLayoutVars>
          <dgm:bulletEnabled val="1"/>
        </dgm:presLayoutVars>
      </dgm:prSet>
      <dgm:spPr/>
    </dgm:pt>
    <dgm:pt modelId="{E7D85B85-76D0-480F-A72A-D6C5C7AAF240}" type="pres">
      <dgm:prSet presAssocID="{7F5ECA18-1B72-4C4C-AB3A-FE92908C2625}" presName="parSpace" presStyleCnt="0"/>
      <dgm:spPr/>
    </dgm:pt>
    <dgm:pt modelId="{1180BEAA-670D-4E69-894B-E17C7EEF601C}" type="pres">
      <dgm:prSet presAssocID="{D54D3D5F-6AAE-45DC-AE38-CAA0BFEE6655}" presName="parTxOnly" presStyleLbl="node1" presStyleIdx="4" presStyleCnt="5" custScaleY="130355">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91499E86-B25E-4D5C-ABA8-6C77232DF50B}" type="presOf" srcId="{D54D3D5F-6AAE-45DC-AE38-CAA0BFEE6655}" destId="{1180BEAA-670D-4E69-894B-E17C7EEF601C}" srcOrd="0" destOrd="0" presId="urn:microsoft.com/office/officeart/2005/8/layout/hChevron3"/>
    <dgm:cxn modelId="{91AD0299-64EB-4F30-810D-0D7A586408CC}" type="presOf" srcId="{9A46A0DA-EADA-40AD-80A3-0BDDBA8C6098}" destId="{D752F20F-4BB4-4F34-BC21-3C4E08569285}" srcOrd="0" destOrd="0" presId="urn:microsoft.com/office/officeart/2005/8/layout/hChevron3"/>
    <dgm:cxn modelId="{B4D579A9-BA1D-4DE0-B6FA-0AC8BB8EEA80}" srcId="{9AB96F0A-68A6-4BFB-A077-09C10611801B}" destId="{9A46A0DA-EADA-40AD-80A3-0BDDBA8C6098}" srcOrd="3" destOrd="0" parTransId="{6D1A170A-73DE-4A28-AB85-1E1C78888A97}" sibTransId="{7F5ECA18-1B72-4C4C-AB3A-FE92908C2625}"/>
    <dgm:cxn modelId="{356044B2-3048-43FD-AE9B-DCFE176102C1}" srcId="{9AB96F0A-68A6-4BFB-A077-09C10611801B}" destId="{206B7F22-1CF4-4ED5-AC01-C48AAD5EE78A}" srcOrd="1" destOrd="0" parTransId="{D9C304CF-9F0E-42D2-8F31-0516D742CECD}" sibTransId="{5A00A658-6515-459B-8470-291719C9E51F}"/>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2" destOrd="0" parTransId="{0EE0152C-8C26-4648-83DD-20E0AEC7460B}" sibTransId="{D1C81C1D-31EA-4B3B-8F0A-55C1882F458E}"/>
    <dgm:cxn modelId="{0BF653D6-829A-4F6F-B252-30CC084522D8}" srcId="{9AB96F0A-68A6-4BFB-A077-09C10611801B}" destId="{D54D3D5F-6AAE-45DC-AE38-CAA0BFEE6655}" srcOrd="4" destOrd="0" parTransId="{6493A8A2-DF15-4563-9826-0E9D202D3A65}" sibTransId="{2483D4FD-B296-41F8-8A3C-E0BF7D190BF9}"/>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A415004B-26F5-4A86-AA26-D1746539E4B7}" type="presParOf" srcId="{9FA6FA6B-1AE0-465F-9EB9-4CA78A5AD148}" destId="{CA371E9E-EB42-4395-9D8A-0E015CCD0F1A}" srcOrd="2" destOrd="0" presId="urn:microsoft.com/office/officeart/2005/8/layout/hChevron3"/>
    <dgm:cxn modelId="{9D4EC2E6-0B44-45A7-9DEF-CE8ACC05E813}" type="presParOf" srcId="{9FA6FA6B-1AE0-465F-9EB9-4CA78A5AD148}" destId="{EDC212E0-8732-4522-A017-97D36FAA8489}" srcOrd="3" destOrd="0" presId="urn:microsoft.com/office/officeart/2005/8/layout/hChevron3"/>
    <dgm:cxn modelId="{F80019B9-35A6-4523-B5D7-360FC70324BB}" type="presParOf" srcId="{9FA6FA6B-1AE0-465F-9EB9-4CA78A5AD148}" destId="{005DFC38-DEE1-4537-BC35-DCF0F0844809}" srcOrd="4" destOrd="0" presId="urn:microsoft.com/office/officeart/2005/8/layout/hChevron3"/>
    <dgm:cxn modelId="{330C2656-6E78-46A4-973D-03C86D203589}" type="presParOf" srcId="{9FA6FA6B-1AE0-465F-9EB9-4CA78A5AD148}" destId="{110C8152-644F-4068-8392-A92B1E499E51}" srcOrd="5" destOrd="0" presId="urn:microsoft.com/office/officeart/2005/8/layout/hChevron3"/>
    <dgm:cxn modelId="{2AB810CA-F498-4A80-BA9C-4545BE900551}" type="presParOf" srcId="{9FA6FA6B-1AE0-465F-9EB9-4CA78A5AD148}" destId="{D752F20F-4BB4-4F34-BC21-3C4E08569285}" srcOrd="6" destOrd="0" presId="urn:microsoft.com/office/officeart/2005/8/layout/hChevron3"/>
    <dgm:cxn modelId="{94C0111D-05A0-4D35-B838-9279B73C98B0}" type="presParOf" srcId="{9FA6FA6B-1AE0-465F-9EB9-4CA78A5AD148}" destId="{E7D85B85-76D0-480F-A72A-D6C5C7AAF240}" srcOrd="7" destOrd="0" presId="urn:microsoft.com/office/officeart/2005/8/layout/hChevron3"/>
    <dgm:cxn modelId="{742C942D-C64E-4491-A830-A30FD1D86ADC}" type="presParOf" srcId="{9FA6FA6B-1AE0-465F-9EB9-4CA78A5AD148}" destId="{1180BEAA-670D-4E69-894B-E17C7EEF601C}"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4800" dirty="0">
              <a:latin typeface="HGP創英角ｺﾞｼｯｸUB" panose="020B0900000000000000" pitchFamily="50" charset="-128"/>
              <a:ea typeface="HGP創英角ｺﾞｼｯｸUB" panose="020B0900000000000000" pitchFamily="50" charset="-128"/>
            </a:rPr>
            <a:t>(</a:t>
          </a:r>
          <a:r>
            <a:rPr kumimoji="1" lang="ja-JP" altLang="en-US" sz="4800" dirty="0">
              <a:latin typeface="HGP創英角ｺﾞｼｯｸUB" panose="020B0900000000000000" pitchFamily="50" charset="-128"/>
              <a:ea typeface="HGP創英角ｺﾞｼｯｸUB" panose="020B0900000000000000" pitchFamily="50" charset="-128"/>
            </a:rPr>
            <a:t>２</a:t>
          </a:r>
          <a:r>
            <a:rPr kumimoji="1" lang="en-US" altLang="ja-JP" sz="4800" dirty="0">
              <a:latin typeface="HGP創英角ｺﾞｼｯｸUB" panose="020B0900000000000000" pitchFamily="50" charset="-128"/>
              <a:ea typeface="HGP創英角ｺﾞｼｯｸUB" panose="020B0900000000000000" pitchFamily="50" charset="-128"/>
            </a:rPr>
            <a:t>)</a:t>
          </a:r>
          <a:r>
            <a:rPr kumimoji="1" lang="ja-JP" altLang="en-US" sz="4800" dirty="0">
              <a:latin typeface="HGP創英角ｺﾞｼｯｸUB" panose="020B0900000000000000" pitchFamily="50" charset="-128"/>
              <a:ea typeface="HGP創英角ｺﾞｼｯｸUB" panose="020B0900000000000000" pitchFamily="50" charset="-128"/>
            </a:rPr>
            <a:t>従来のセンター試験</a:t>
          </a:r>
          <a:r>
            <a:rPr kumimoji="1" lang="en-US" altLang="ja-JP" sz="4800" dirty="0">
              <a:latin typeface="HGP創英角ｺﾞｼｯｸUB" panose="020B0900000000000000" pitchFamily="50" charset="-128"/>
              <a:ea typeface="HGP創英角ｺﾞｼｯｸUB" panose="020B0900000000000000" pitchFamily="50" charset="-128"/>
            </a:rPr>
            <a:t>(</a:t>
          </a:r>
          <a:r>
            <a:rPr kumimoji="1" lang="ja-JP" altLang="en-US" sz="4800" dirty="0">
              <a:latin typeface="HGP創英角ｺﾞｼｯｸUB" panose="020B0900000000000000" pitchFamily="50" charset="-128"/>
              <a:ea typeface="HGP創英角ｺﾞｼｯｸUB" panose="020B0900000000000000" pitchFamily="50" charset="-128"/>
            </a:rPr>
            <a:t>国語</a:t>
          </a:r>
          <a:r>
            <a:rPr kumimoji="1" lang="en-US" altLang="ja-JP" sz="4800" dirty="0">
              <a:latin typeface="HGP創英角ｺﾞｼｯｸUB" panose="020B0900000000000000" pitchFamily="50" charset="-128"/>
              <a:ea typeface="HGP創英角ｺﾞｼｯｸUB" panose="020B0900000000000000" pitchFamily="50" charset="-128"/>
            </a:rPr>
            <a:t>)</a:t>
          </a:r>
          <a:r>
            <a:rPr kumimoji="1" lang="ja-JP" altLang="en-US" sz="4800" dirty="0">
              <a:latin typeface="HGP創英角ｺﾞｼｯｸUB" panose="020B0900000000000000" pitchFamily="50" charset="-128"/>
              <a:ea typeface="HGP創英角ｺﾞｼｯｸUB" panose="020B0900000000000000" pitchFamily="50" charset="-128"/>
            </a:rPr>
            <a:t>との違い</a:t>
          </a: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C19CA962-C3CE-48AA-B19D-015F7A431B4F}">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学校の課題</a:t>
          </a:r>
        </a:p>
      </dgm:t>
    </dgm:pt>
    <dgm:pt modelId="{E994B734-770B-43FC-BA94-7029FB22A90F}" type="parTrans" cxnId="{DCF7F36F-366C-4E7B-9314-F6D22B33CD5C}">
      <dgm:prSet/>
      <dgm:spPr/>
      <dgm:t>
        <a:bodyPr/>
        <a:lstStyle/>
        <a:p>
          <a:endParaRPr kumimoji="1" lang="ja-JP" altLang="en-US"/>
        </a:p>
      </dgm:t>
    </dgm:pt>
    <dgm:pt modelId="{0613288E-C31B-45B3-8C64-1D8EFA2F6BCE}" type="sibTrans" cxnId="{DCF7F36F-366C-4E7B-9314-F6D22B33CD5C}">
      <dgm:prSet/>
      <dgm:spPr/>
      <dgm:t>
        <a:bodyPr/>
        <a:lstStyle/>
        <a:p>
          <a:endParaRPr kumimoji="1" lang="ja-JP" altLang="en-US"/>
        </a:p>
      </dgm:t>
    </dgm:pt>
    <dgm:pt modelId="{B8C19ED9-75AF-4510-97E3-BEBB3F85D65E}">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関係する非認知スキル</a:t>
          </a:r>
        </a:p>
      </dgm:t>
    </dgm:pt>
    <dgm:pt modelId="{DE83B8F9-0922-484B-900D-5512BA3A8037}" type="parTrans" cxnId="{844DA4BC-BE91-4814-A8F0-21B77AB97B27}">
      <dgm:prSet/>
      <dgm:spPr/>
      <dgm:t>
        <a:bodyPr/>
        <a:lstStyle/>
        <a:p>
          <a:endParaRPr kumimoji="1" lang="ja-JP" altLang="en-US"/>
        </a:p>
      </dgm:t>
    </dgm:pt>
    <dgm:pt modelId="{CCBE7DF0-0E50-4839-B58A-B949BB37A3E3}" type="sibTrans" cxnId="{844DA4BC-BE91-4814-A8F0-21B77AB97B27}">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880830" custScaleY="361594"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340E7B0-C5A3-498A-AD4B-C9D5BBC51904}" type="pres">
      <dgm:prSet presAssocID="{C19CA962-C3CE-48AA-B19D-015F7A431B4F}" presName="parTxOnly" presStyleLbl="node1" presStyleIdx="1" presStyleCnt="5" custScaleX="107093" custScaleY="153718" custLinFactNeighborX="5436" custLinFactNeighborY="-121">
        <dgm:presLayoutVars>
          <dgm:bulletEnabled val="1"/>
        </dgm:presLayoutVars>
      </dgm:prSet>
      <dgm:spPr/>
    </dgm:pt>
    <dgm:pt modelId="{6D8F5049-FE09-4D37-BA00-E5FFE93B2966}" type="pres">
      <dgm:prSet presAssocID="{0613288E-C31B-45B3-8C64-1D8EFA2F6BCE}" presName="parSpace" presStyleCnt="0"/>
      <dgm:spPr/>
    </dgm:pt>
    <dgm:pt modelId="{9E2218B6-FC55-48EA-975C-2BCA2C9AA173}" type="pres">
      <dgm:prSet presAssocID="{B8C19ED9-75AF-4510-97E3-BEBB3F85D65E}" presName="parTxOnly" presStyleLbl="node1" presStyleIdx="2" presStyleCnt="5" custScaleY="144443">
        <dgm:presLayoutVars>
          <dgm:bulletEnabled val="1"/>
        </dgm:presLayoutVars>
      </dgm:prSet>
      <dgm:spPr/>
    </dgm:pt>
    <dgm:pt modelId="{D193B441-5265-42AB-BD22-4F0664824B44}" type="pres">
      <dgm:prSet presAssocID="{CCBE7DF0-0E50-4839-B58A-B949BB37A3E3}" presName="parSpace" presStyleCnt="0"/>
      <dgm:spPr/>
    </dgm:pt>
    <dgm:pt modelId="{CA371E9E-EB42-4395-9D8A-0E015CCD0F1A}" type="pres">
      <dgm:prSet presAssocID="{206B7F22-1CF4-4ED5-AC01-C48AAD5EE78A}" presName="parTxOnly" presStyleLbl="node1" presStyleIdx="3"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4" presStyleCnt="5" custScaleY="138584">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49AFF468-B628-42E1-8D40-BF8FBEC40247}" type="presOf" srcId="{B8C19ED9-75AF-4510-97E3-BEBB3F85D65E}" destId="{9E2218B6-FC55-48EA-975C-2BCA2C9AA173}" srcOrd="0" destOrd="0" presId="urn:microsoft.com/office/officeart/2005/8/layout/hChevron3"/>
    <dgm:cxn modelId="{DCF7F36F-366C-4E7B-9314-F6D22B33CD5C}" srcId="{9AB96F0A-68A6-4BFB-A077-09C10611801B}" destId="{C19CA962-C3CE-48AA-B19D-015F7A431B4F}" srcOrd="1" destOrd="0" parTransId="{E994B734-770B-43FC-BA94-7029FB22A90F}" sibTransId="{0613288E-C31B-45B3-8C64-1D8EFA2F6BCE}"/>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23ED2BB1-9307-4346-A6CD-B418EF770663}" type="presOf" srcId="{C19CA962-C3CE-48AA-B19D-015F7A431B4F}" destId="{C340E7B0-C5A3-498A-AD4B-C9D5BBC51904}" srcOrd="0" destOrd="0" presId="urn:microsoft.com/office/officeart/2005/8/layout/hChevron3"/>
    <dgm:cxn modelId="{356044B2-3048-43FD-AE9B-DCFE176102C1}" srcId="{9AB96F0A-68A6-4BFB-A077-09C10611801B}" destId="{206B7F22-1CF4-4ED5-AC01-C48AAD5EE78A}" srcOrd="3" destOrd="0" parTransId="{D9C304CF-9F0E-42D2-8F31-0516D742CECD}" sibTransId="{5A00A658-6515-459B-8470-291719C9E51F}"/>
    <dgm:cxn modelId="{844DA4BC-BE91-4814-A8F0-21B77AB97B27}" srcId="{9AB96F0A-68A6-4BFB-A077-09C10611801B}" destId="{B8C19ED9-75AF-4510-97E3-BEBB3F85D65E}" srcOrd="2" destOrd="0" parTransId="{DE83B8F9-0922-484B-900D-5512BA3A8037}" sibTransId="{CCBE7DF0-0E50-4839-B58A-B949BB37A3E3}"/>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4" destOrd="0" parTransId="{0EE0152C-8C26-4648-83DD-20E0AEC7460B}" sibTransId="{D1C81C1D-31EA-4B3B-8F0A-55C1882F458E}"/>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3DA775DF-6CD2-4758-8B23-03F420E0B9E1}" type="presParOf" srcId="{9FA6FA6B-1AE0-465F-9EB9-4CA78A5AD148}" destId="{C340E7B0-C5A3-498A-AD4B-C9D5BBC51904}" srcOrd="2" destOrd="0" presId="urn:microsoft.com/office/officeart/2005/8/layout/hChevron3"/>
    <dgm:cxn modelId="{9E7ED096-B8F5-4228-97A9-129B61548830}" type="presParOf" srcId="{9FA6FA6B-1AE0-465F-9EB9-4CA78A5AD148}" destId="{6D8F5049-FE09-4D37-BA00-E5FFE93B2966}" srcOrd="3" destOrd="0" presId="urn:microsoft.com/office/officeart/2005/8/layout/hChevron3"/>
    <dgm:cxn modelId="{296ED97C-24DC-4DB2-9D9E-D267FFC460C4}" type="presParOf" srcId="{9FA6FA6B-1AE0-465F-9EB9-4CA78A5AD148}" destId="{9E2218B6-FC55-48EA-975C-2BCA2C9AA173}" srcOrd="4" destOrd="0" presId="urn:microsoft.com/office/officeart/2005/8/layout/hChevron3"/>
    <dgm:cxn modelId="{5241D34F-F23E-4524-8D06-D27E868A1CC3}" type="presParOf" srcId="{9FA6FA6B-1AE0-465F-9EB9-4CA78A5AD148}" destId="{D193B441-5265-42AB-BD22-4F0664824B44}" srcOrd="5" destOrd="0" presId="urn:microsoft.com/office/officeart/2005/8/layout/hChevron3"/>
    <dgm:cxn modelId="{A415004B-26F5-4A86-AA26-D1746539E4B7}" type="presParOf" srcId="{9FA6FA6B-1AE0-465F-9EB9-4CA78A5AD148}" destId="{CA371E9E-EB42-4395-9D8A-0E015CCD0F1A}" srcOrd="6" destOrd="0" presId="urn:microsoft.com/office/officeart/2005/8/layout/hChevron3"/>
    <dgm:cxn modelId="{9D4EC2E6-0B44-45A7-9DEF-CE8ACC05E813}" type="presParOf" srcId="{9FA6FA6B-1AE0-465F-9EB9-4CA78A5AD148}" destId="{EDC212E0-8732-4522-A017-97D36FAA8489}" srcOrd="7" destOrd="0" presId="urn:microsoft.com/office/officeart/2005/8/layout/hChevron3"/>
    <dgm:cxn modelId="{F80019B9-35A6-4523-B5D7-360FC70324BB}" type="presParOf" srcId="{9FA6FA6B-1AE0-465F-9EB9-4CA78A5AD148}" destId="{005DFC38-DEE1-4537-BC35-DCF0F0844809}"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4400" dirty="0">
              <a:latin typeface="HGP創英角ｺﾞｼｯｸUB" panose="020B0900000000000000" pitchFamily="50" charset="-128"/>
              <a:ea typeface="HGP創英角ｺﾞｼｯｸUB" panose="020B0900000000000000" pitchFamily="50" charset="-128"/>
            </a:rPr>
            <a:t>(</a:t>
          </a:r>
          <a:r>
            <a:rPr kumimoji="1" lang="ja-JP" altLang="en-US" sz="4400" dirty="0">
              <a:latin typeface="HGP創英角ｺﾞｼｯｸUB" panose="020B0900000000000000" pitchFamily="50" charset="-128"/>
              <a:ea typeface="HGP創英角ｺﾞｼｯｸUB" panose="020B0900000000000000" pitchFamily="50" charset="-128"/>
            </a:rPr>
            <a:t>３</a:t>
          </a:r>
          <a:r>
            <a:rPr kumimoji="1" lang="en-US" altLang="ja-JP" sz="4400" dirty="0">
              <a:latin typeface="HGP創英角ｺﾞｼｯｸUB" panose="020B0900000000000000" pitchFamily="50" charset="-128"/>
              <a:ea typeface="HGP創英角ｺﾞｼｯｸUB" panose="020B0900000000000000" pitchFamily="50" charset="-128"/>
            </a:rPr>
            <a:t>)</a:t>
          </a:r>
          <a:r>
            <a:rPr kumimoji="1" lang="ja-JP" altLang="ja-JP" sz="4400" dirty="0">
              <a:latin typeface="HGP創英角ｺﾞｼｯｸUB" panose="020B0900000000000000" pitchFamily="50" charset="-128"/>
              <a:ea typeface="HGP創英角ｺﾞｼｯｸUB" panose="020B0900000000000000" pitchFamily="50" charset="-128"/>
            </a:rPr>
            <a:t>施行調査の結果</a:t>
          </a:r>
          <a:endParaRPr kumimoji="1" lang="ja-JP" altLang="en-US" sz="4400" dirty="0">
            <a:latin typeface="HGP創英角ｺﾞｼｯｸUB" panose="020B0900000000000000" pitchFamily="50" charset="-128"/>
            <a:ea typeface="HGP創英角ｺﾞｼｯｸUB" panose="020B0900000000000000" pitchFamily="50" charset="-128"/>
          </a:endParaRP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C19CA962-C3CE-48AA-B19D-015F7A431B4F}">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学校の課題</a:t>
          </a:r>
        </a:p>
      </dgm:t>
    </dgm:pt>
    <dgm:pt modelId="{E994B734-770B-43FC-BA94-7029FB22A90F}" type="parTrans" cxnId="{DCF7F36F-366C-4E7B-9314-F6D22B33CD5C}">
      <dgm:prSet/>
      <dgm:spPr/>
      <dgm:t>
        <a:bodyPr/>
        <a:lstStyle/>
        <a:p>
          <a:endParaRPr kumimoji="1" lang="ja-JP" altLang="en-US"/>
        </a:p>
      </dgm:t>
    </dgm:pt>
    <dgm:pt modelId="{0613288E-C31B-45B3-8C64-1D8EFA2F6BCE}" type="sibTrans" cxnId="{DCF7F36F-366C-4E7B-9314-F6D22B33CD5C}">
      <dgm:prSet/>
      <dgm:spPr/>
      <dgm:t>
        <a:bodyPr/>
        <a:lstStyle/>
        <a:p>
          <a:endParaRPr kumimoji="1" lang="ja-JP" altLang="en-US"/>
        </a:p>
      </dgm:t>
    </dgm:pt>
    <dgm:pt modelId="{B8C19ED9-75AF-4510-97E3-BEBB3F85D65E}">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関係する非認知スキル</a:t>
          </a:r>
        </a:p>
      </dgm:t>
    </dgm:pt>
    <dgm:pt modelId="{DE83B8F9-0922-484B-900D-5512BA3A8037}" type="parTrans" cxnId="{844DA4BC-BE91-4814-A8F0-21B77AB97B27}">
      <dgm:prSet/>
      <dgm:spPr/>
      <dgm:t>
        <a:bodyPr/>
        <a:lstStyle/>
        <a:p>
          <a:endParaRPr kumimoji="1" lang="ja-JP" altLang="en-US"/>
        </a:p>
      </dgm:t>
    </dgm:pt>
    <dgm:pt modelId="{CCBE7DF0-0E50-4839-B58A-B949BB37A3E3}" type="sibTrans" cxnId="{844DA4BC-BE91-4814-A8F0-21B77AB97B27}">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315498" custScaleY="155910"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340E7B0-C5A3-498A-AD4B-C9D5BBC51904}" type="pres">
      <dgm:prSet presAssocID="{C19CA962-C3CE-48AA-B19D-015F7A431B4F}" presName="parTxOnly" presStyleLbl="node1" presStyleIdx="1" presStyleCnt="5" custScaleX="107093" custScaleY="153718" custLinFactNeighborX="5436" custLinFactNeighborY="-121">
        <dgm:presLayoutVars>
          <dgm:bulletEnabled val="1"/>
        </dgm:presLayoutVars>
      </dgm:prSet>
      <dgm:spPr/>
    </dgm:pt>
    <dgm:pt modelId="{6D8F5049-FE09-4D37-BA00-E5FFE93B2966}" type="pres">
      <dgm:prSet presAssocID="{0613288E-C31B-45B3-8C64-1D8EFA2F6BCE}" presName="parSpace" presStyleCnt="0"/>
      <dgm:spPr/>
    </dgm:pt>
    <dgm:pt modelId="{9E2218B6-FC55-48EA-975C-2BCA2C9AA173}" type="pres">
      <dgm:prSet presAssocID="{B8C19ED9-75AF-4510-97E3-BEBB3F85D65E}" presName="parTxOnly" presStyleLbl="node1" presStyleIdx="2" presStyleCnt="5" custScaleY="144443">
        <dgm:presLayoutVars>
          <dgm:bulletEnabled val="1"/>
        </dgm:presLayoutVars>
      </dgm:prSet>
      <dgm:spPr/>
    </dgm:pt>
    <dgm:pt modelId="{D193B441-5265-42AB-BD22-4F0664824B44}" type="pres">
      <dgm:prSet presAssocID="{CCBE7DF0-0E50-4839-B58A-B949BB37A3E3}" presName="parSpace" presStyleCnt="0"/>
      <dgm:spPr/>
    </dgm:pt>
    <dgm:pt modelId="{CA371E9E-EB42-4395-9D8A-0E015CCD0F1A}" type="pres">
      <dgm:prSet presAssocID="{206B7F22-1CF4-4ED5-AC01-C48AAD5EE78A}" presName="parTxOnly" presStyleLbl="node1" presStyleIdx="3"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4" presStyleCnt="5" custScaleY="138584">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49AFF468-B628-42E1-8D40-BF8FBEC40247}" type="presOf" srcId="{B8C19ED9-75AF-4510-97E3-BEBB3F85D65E}" destId="{9E2218B6-FC55-48EA-975C-2BCA2C9AA173}" srcOrd="0" destOrd="0" presId="urn:microsoft.com/office/officeart/2005/8/layout/hChevron3"/>
    <dgm:cxn modelId="{DCF7F36F-366C-4E7B-9314-F6D22B33CD5C}" srcId="{9AB96F0A-68A6-4BFB-A077-09C10611801B}" destId="{C19CA962-C3CE-48AA-B19D-015F7A431B4F}" srcOrd="1" destOrd="0" parTransId="{E994B734-770B-43FC-BA94-7029FB22A90F}" sibTransId="{0613288E-C31B-45B3-8C64-1D8EFA2F6BCE}"/>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23ED2BB1-9307-4346-A6CD-B418EF770663}" type="presOf" srcId="{C19CA962-C3CE-48AA-B19D-015F7A431B4F}" destId="{C340E7B0-C5A3-498A-AD4B-C9D5BBC51904}" srcOrd="0" destOrd="0" presId="urn:microsoft.com/office/officeart/2005/8/layout/hChevron3"/>
    <dgm:cxn modelId="{356044B2-3048-43FD-AE9B-DCFE176102C1}" srcId="{9AB96F0A-68A6-4BFB-A077-09C10611801B}" destId="{206B7F22-1CF4-4ED5-AC01-C48AAD5EE78A}" srcOrd="3" destOrd="0" parTransId="{D9C304CF-9F0E-42D2-8F31-0516D742CECD}" sibTransId="{5A00A658-6515-459B-8470-291719C9E51F}"/>
    <dgm:cxn modelId="{844DA4BC-BE91-4814-A8F0-21B77AB97B27}" srcId="{9AB96F0A-68A6-4BFB-A077-09C10611801B}" destId="{B8C19ED9-75AF-4510-97E3-BEBB3F85D65E}" srcOrd="2" destOrd="0" parTransId="{DE83B8F9-0922-484B-900D-5512BA3A8037}" sibTransId="{CCBE7DF0-0E50-4839-B58A-B949BB37A3E3}"/>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4" destOrd="0" parTransId="{0EE0152C-8C26-4648-83DD-20E0AEC7460B}" sibTransId="{D1C81C1D-31EA-4B3B-8F0A-55C1882F458E}"/>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3DA775DF-6CD2-4758-8B23-03F420E0B9E1}" type="presParOf" srcId="{9FA6FA6B-1AE0-465F-9EB9-4CA78A5AD148}" destId="{C340E7B0-C5A3-498A-AD4B-C9D5BBC51904}" srcOrd="2" destOrd="0" presId="urn:microsoft.com/office/officeart/2005/8/layout/hChevron3"/>
    <dgm:cxn modelId="{9E7ED096-B8F5-4228-97A9-129B61548830}" type="presParOf" srcId="{9FA6FA6B-1AE0-465F-9EB9-4CA78A5AD148}" destId="{6D8F5049-FE09-4D37-BA00-E5FFE93B2966}" srcOrd="3" destOrd="0" presId="urn:microsoft.com/office/officeart/2005/8/layout/hChevron3"/>
    <dgm:cxn modelId="{296ED97C-24DC-4DB2-9D9E-D267FFC460C4}" type="presParOf" srcId="{9FA6FA6B-1AE0-465F-9EB9-4CA78A5AD148}" destId="{9E2218B6-FC55-48EA-975C-2BCA2C9AA173}" srcOrd="4" destOrd="0" presId="urn:microsoft.com/office/officeart/2005/8/layout/hChevron3"/>
    <dgm:cxn modelId="{5241D34F-F23E-4524-8D06-D27E868A1CC3}" type="presParOf" srcId="{9FA6FA6B-1AE0-465F-9EB9-4CA78A5AD148}" destId="{D193B441-5265-42AB-BD22-4F0664824B44}" srcOrd="5" destOrd="0" presId="urn:microsoft.com/office/officeart/2005/8/layout/hChevron3"/>
    <dgm:cxn modelId="{A415004B-26F5-4A86-AA26-D1746539E4B7}" type="presParOf" srcId="{9FA6FA6B-1AE0-465F-9EB9-4CA78A5AD148}" destId="{CA371E9E-EB42-4395-9D8A-0E015CCD0F1A}" srcOrd="6" destOrd="0" presId="urn:microsoft.com/office/officeart/2005/8/layout/hChevron3"/>
    <dgm:cxn modelId="{9D4EC2E6-0B44-45A7-9DEF-CE8ACC05E813}" type="presParOf" srcId="{9FA6FA6B-1AE0-465F-9EB9-4CA78A5AD148}" destId="{EDC212E0-8732-4522-A017-97D36FAA8489}" srcOrd="7" destOrd="0" presId="urn:microsoft.com/office/officeart/2005/8/layout/hChevron3"/>
    <dgm:cxn modelId="{F80019B9-35A6-4523-B5D7-360FC70324BB}" type="presParOf" srcId="{9FA6FA6B-1AE0-465F-9EB9-4CA78A5AD148}" destId="{005DFC38-DEE1-4537-BC35-DCF0F0844809}"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3600" dirty="0">
              <a:latin typeface="HGP創英角ｺﾞｼｯｸUB" panose="020B0900000000000000" pitchFamily="50" charset="-128"/>
              <a:ea typeface="HGP創英角ｺﾞｼｯｸUB" panose="020B0900000000000000" pitchFamily="50" charset="-128"/>
            </a:rPr>
            <a:t>(</a:t>
          </a:r>
          <a:r>
            <a:rPr kumimoji="1" lang="ja-JP" altLang="en-US" sz="3600" dirty="0">
              <a:latin typeface="HGP創英角ｺﾞｼｯｸUB" panose="020B0900000000000000" pitchFamily="50" charset="-128"/>
              <a:ea typeface="HGP創英角ｺﾞｼｯｸUB" panose="020B0900000000000000" pitchFamily="50" charset="-128"/>
            </a:rPr>
            <a:t>１</a:t>
          </a:r>
          <a:r>
            <a:rPr kumimoji="1" lang="en-US" altLang="ja-JP" sz="3600" dirty="0">
              <a:latin typeface="HGP創英角ｺﾞｼｯｸUB" panose="020B0900000000000000" pitchFamily="50" charset="-128"/>
              <a:ea typeface="HGP創英角ｺﾞｼｯｸUB" panose="020B0900000000000000" pitchFamily="50" charset="-128"/>
            </a:rPr>
            <a:t>)</a:t>
          </a:r>
          <a:r>
            <a:rPr kumimoji="1" lang="ja-JP" altLang="en-US" sz="3600" dirty="0">
              <a:latin typeface="HGP創英角ｺﾞｼｯｸUB" panose="020B0900000000000000" pitchFamily="50" charset="-128"/>
              <a:ea typeface="HGP創英角ｺﾞｼｯｸUB" panose="020B0900000000000000" pitchFamily="50" charset="-128"/>
            </a:rPr>
            <a:t>脚本の課題</a:t>
          </a: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C19CA962-C3CE-48AA-B19D-015F7A431B4F}">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学校の課題</a:t>
          </a:r>
        </a:p>
      </dgm:t>
    </dgm:pt>
    <dgm:pt modelId="{E994B734-770B-43FC-BA94-7029FB22A90F}" type="parTrans" cxnId="{DCF7F36F-366C-4E7B-9314-F6D22B33CD5C}">
      <dgm:prSet/>
      <dgm:spPr/>
      <dgm:t>
        <a:bodyPr/>
        <a:lstStyle/>
        <a:p>
          <a:endParaRPr kumimoji="1" lang="ja-JP" altLang="en-US"/>
        </a:p>
      </dgm:t>
    </dgm:pt>
    <dgm:pt modelId="{0613288E-C31B-45B3-8C64-1D8EFA2F6BCE}" type="sibTrans" cxnId="{DCF7F36F-366C-4E7B-9314-F6D22B33CD5C}">
      <dgm:prSet/>
      <dgm:spPr/>
      <dgm:t>
        <a:bodyPr/>
        <a:lstStyle/>
        <a:p>
          <a:endParaRPr kumimoji="1" lang="ja-JP" altLang="en-US"/>
        </a:p>
      </dgm:t>
    </dgm:pt>
    <dgm:pt modelId="{B8C19ED9-75AF-4510-97E3-BEBB3F85D65E}">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関係する非認知スキル</a:t>
          </a:r>
        </a:p>
      </dgm:t>
    </dgm:pt>
    <dgm:pt modelId="{DE83B8F9-0922-484B-900D-5512BA3A8037}" type="parTrans" cxnId="{844DA4BC-BE91-4814-A8F0-21B77AB97B27}">
      <dgm:prSet/>
      <dgm:spPr/>
      <dgm:t>
        <a:bodyPr/>
        <a:lstStyle/>
        <a:p>
          <a:endParaRPr kumimoji="1" lang="ja-JP" altLang="en-US"/>
        </a:p>
      </dgm:t>
    </dgm:pt>
    <dgm:pt modelId="{CCBE7DF0-0E50-4839-B58A-B949BB37A3E3}" type="sibTrans" cxnId="{844DA4BC-BE91-4814-A8F0-21B77AB97B27}">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227406" custScaleY="155910"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340E7B0-C5A3-498A-AD4B-C9D5BBC51904}" type="pres">
      <dgm:prSet presAssocID="{C19CA962-C3CE-48AA-B19D-015F7A431B4F}" presName="parTxOnly" presStyleLbl="node1" presStyleIdx="1" presStyleCnt="5" custScaleX="107093" custScaleY="153718" custLinFactNeighborX="5436" custLinFactNeighborY="-121">
        <dgm:presLayoutVars>
          <dgm:bulletEnabled val="1"/>
        </dgm:presLayoutVars>
      </dgm:prSet>
      <dgm:spPr/>
    </dgm:pt>
    <dgm:pt modelId="{6D8F5049-FE09-4D37-BA00-E5FFE93B2966}" type="pres">
      <dgm:prSet presAssocID="{0613288E-C31B-45B3-8C64-1D8EFA2F6BCE}" presName="parSpace" presStyleCnt="0"/>
      <dgm:spPr/>
    </dgm:pt>
    <dgm:pt modelId="{9E2218B6-FC55-48EA-975C-2BCA2C9AA173}" type="pres">
      <dgm:prSet presAssocID="{B8C19ED9-75AF-4510-97E3-BEBB3F85D65E}" presName="parTxOnly" presStyleLbl="node1" presStyleIdx="2" presStyleCnt="5" custScaleY="144443">
        <dgm:presLayoutVars>
          <dgm:bulletEnabled val="1"/>
        </dgm:presLayoutVars>
      </dgm:prSet>
      <dgm:spPr/>
    </dgm:pt>
    <dgm:pt modelId="{D193B441-5265-42AB-BD22-4F0664824B44}" type="pres">
      <dgm:prSet presAssocID="{CCBE7DF0-0E50-4839-B58A-B949BB37A3E3}" presName="parSpace" presStyleCnt="0"/>
      <dgm:spPr/>
    </dgm:pt>
    <dgm:pt modelId="{CA371E9E-EB42-4395-9D8A-0E015CCD0F1A}" type="pres">
      <dgm:prSet presAssocID="{206B7F22-1CF4-4ED5-AC01-C48AAD5EE78A}" presName="parTxOnly" presStyleLbl="node1" presStyleIdx="3"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4" presStyleCnt="5" custScaleY="138584">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49AFF468-B628-42E1-8D40-BF8FBEC40247}" type="presOf" srcId="{B8C19ED9-75AF-4510-97E3-BEBB3F85D65E}" destId="{9E2218B6-FC55-48EA-975C-2BCA2C9AA173}" srcOrd="0" destOrd="0" presId="urn:microsoft.com/office/officeart/2005/8/layout/hChevron3"/>
    <dgm:cxn modelId="{DCF7F36F-366C-4E7B-9314-F6D22B33CD5C}" srcId="{9AB96F0A-68A6-4BFB-A077-09C10611801B}" destId="{C19CA962-C3CE-48AA-B19D-015F7A431B4F}" srcOrd="1" destOrd="0" parTransId="{E994B734-770B-43FC-BA94-7029FB22A90F}" sibTransId="{0613288E-C31B-45B3-8C64-1D8EFA2F6BCE}"/>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23ED2BB1-9307-4346-A6CD-B418EF770663}" type="presOf" srcId="{C19CA962-C3CE-48AA-B19D-015F7A431B4F}" destId="{C340E7B0-C5A3-498A-AD4B-C9D5BBC51904}" srcOrd="0" destOrd="0" presId="urn:microsoft.com/office/officeart/2005/8/layout/hChevron3"/>
    <dgm:cxn modelId="{356044B2-3048-43FD-AE9B-DCFE176102C1}" srcId="{9AB96F0A-68A6-4BFB-A077-09C10611801B}" destId="{206B7F22-1CF4-4ED5-AC01-C48AAD5EE78A}" srcOrd="3" destOrd="0" parTransId="{D9C304CF-9F0E-42D2-8F31-0516D742CECD}" sibTransId="{5A00A658-6515-459B-8470-291719C9E51F}"/>
    <dgm:cxn modelId="{844DA4BC-BE91-4814-A8F0-21B77AB97B27}" srcId="{9AB96F0A-68A6-4BFB-A077-09C10611801B}" destId="{B8C19ED9-75AF-4510-97E3-BEBB3F85D65E}" srcOrd="2" destOrd="0" parTransId="{DE83B8F9-0922-484B-900D-5512BA3A8037}" sibTransId="{CCBE7DF0-0E50-4839-B58A-B949BB37A3E3}"/>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4" destOrd="0" parTransId="{0EE0152C-8C26-4648-83DD-20E0AEC7460B}" sibTransId="{D1C81C1D-31EA-4B3B-8F0A-55C1882F458E}"/>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3DA775DF-6CD2-4758-8B23-03F420E0B9E1}" type="presParOf" srcId="{9FA6FA6B-1AE0-465F-9EB9-4CA78A5AD148}" destId="{C340E7B0-C5A3-498A-AD4B-C9D5BBC51904}" srcOrd="2" destOrd="0" presId="urn:microsoft.com/office/officeart/2005/8/layout/hChevron3"/>
    <dgm:cxn modelId="{9E7ED096-B8F5-4228-97A9-129B61548830}" type="presParOf" srcId="{9FA6FA6B-1AE0-465F-9EB9-4CA78A5AD148}" destId="{6D8F5049-FE09-4D37-BA00-E5FFE93B2966}" srcOrd="3" destOrd="0" presId="urn:microsoft.com/office/officeart/2005/8/layout/hChevron3"/>
    <dgm:cxn modelId="{296ED97C-24DC-4DB2-9D9E-D267FFC460C4}" type="presParOf" srcId="{9FA6FA6B-1AE0-465F-9EB9-4CA78A5AD148}" destId="{9E2218B6-FC55-48EA-975C-2BCA2C9AA173}" srcOrd="4" destOrd="0" presId="urn:microsoft.com/office/officeart/2005/8/layout/hChevron3"/>
    <dgm:cxn modelId="{5241D34F-F23E-4524-8D06-D27E868A1CC3}" type="presParOf" srcId="{9FA6FA6B-1AE0-465F-9EB9-4CA78A5AD148}" destId="{D193B441-5265-42AB-BD22-4F0664824B44}" srcOrd="5" destOrd="0" presId="urn:microsoft.com/office/officeart/2005/8/layout/hChevron3"/>
    <dgm:cxn modelId="{A415004B-26F5-4A86-AA26-D1746539E4B7}" type="presParOf" srcId="{9FA6FA6B-1AE0-465F-9EB9-4CA78A5AD148}" destId="{CA371E9E-EB42-4395-9D8A-0E015CCD0F1A}" srcOrd="6" destOrd="0" presId="urn:microsoft.com/office/officeart/2005/8/layout/hChevron3"/>
    <dgm:cxn modelId="{9D4EC2E6-0B44-45A7-9DEF-CE8ACC05E813}" type="presParOf" srcId="{9FA6FA6B-1AE0-465F-9EB9-4CA78A5AD148}" destId="{EDC212E0-8732-4522-A017-97D36FAA8489}" srcOrd="7" destOrd="0" presId="urn:microsoft.com/office/officeart/2005/8/layout/hChevron3"/>
    <dgm:cxn modelId="{F80019B9-35A6-4523-B5D7-360FC70324BB}" type="presParOf" srcId="{9FA6FA6B-1AE0-465F-9EB9-4CA78A5AD148}" destId="{005DFC38-DEE1-4537-BC35-DCF0F0844809}"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19B5F5-1C56-4A87-885B-FD8C2D57FFAA}" type="doc">
      <dgm:prSet loTypeId="urn:microsoft.com/office/officeart/2005/8/layout/venn3" loCatId="relationship" qsTypeId="urn:microsoft.com/office/officeart/2005/8/quickstyle/3d4" qsCatId="3D" csTypeId="urn:microsoft.com/office/officeart/2005/8/colors/accent2_2" csCatId="accent2" phldr="1"/>
      <dgm:spPr/>
      <dgm:t>
        <a:bodyPr/>
        <a:lstStyle/>
        <a:p>
          <a:endParaRPr kumimoji="1" lang="ja-JP" altLang="en-US"/>
        </a:p>
      </dgm:t>
    </dgm:pt>
    <dgm:pt modelId="{44135920-AE22-4209-AB42-730161496EBC}">
      <dgm:prSet phldrT="[テキスト]"/>
      <dgm:spPr/>
      <dgm:t>
        <a:bodyPr/>
        <a:lstStyle/>
        <a:p>
          <a:r>
            <a:rPr kumimoji="1" lang="ja-JP" altLang="en-US" dirty="0">
              <a:latin typeface="HGS創英角ｺﾞｼｯｸUB" panose="020B0900000000000000" pitchFamily="50" charset="-128"/>
              <a:ea typeface="HGS創英角ｺﾞｼｯｸUB" panose="020B0900000000000000" pitchFamily="50" charset="-128"/>
            </a:rPr>
            <a:t>知識</a:t>
          </a:r>
          <a:endParaRPr kumimoji="1" lang="en-US" altLang="ja-JP" dirty="0">
            <a:latin typeface="HGS創英角ｺﾞｼｯｸUB" panose="020B0900000000000000" pitchFamily="50" charset="-128"/>
            <a:ea typeface="HGS創英角ｺﾞｼｯｸUB" panose="020B0900000000000000" pitchFamily="50" charset="-128"/>
          </a:endParaRPr>
        </a:p>
        <a:p>
          <a:r>
            <a:rPr kumimoji="1" lang="ja-JP" altLang="en-US" dirty="0">
              <a:latin typeface="HGS創英角ｺﾞｼｯｸUB" panose="020B0900000000000000" pitchFamily="50" charset="-128"/>
              <a:ea typeface="HGS創英角ｺﾞｼｯｸUB" panose="020B0900000000000000" pitchFamily="50" charset="-128"/>
            </a:rPr>
            <a:t>技能</a:t>
          </a:r>
        </a:p>
      </dgm:t>
    </dgm:pt>
    <dgm:pt modelId="{5A236ABA-6350-4264-8490-E3F06E7FB9D4}" type="parTrans" cxnId="{BA7C7F24-D1E7-41E5-BBD8-06557CDAF82A}">
      <dgm:prSet/>
      <dgm:spPr/>
      <dgm:t>
        <a:bodyPr/>
        <a:lstStyle/>
        <a:p>
          <a:endParaRPr kumimoji="1" lang="ja-JP" altLang="en-US"/>
        </a:p>
      </dgm:t>
    </dgm:pt>
    <dgm:pt modelId="{82F07280-69CA-496C-A2AC-4A37969BEFA3}" type="sibTrans" cxnId="{BA7C7F24-D1E7-41E5-BBD8-06557CDAF82A}">
      <dgm:prSet/>
      <dgm:spPr/>
      <dgm:t>
        <a:bodyPr/>
        <a:lstStyle/>
        <a:p>
          <a:endParaRPr kumimoji="1" lang="ja-JP" altLang="en-US"/>
        </a:p>
      </dgm:t>
    </dgm:pt>
    <dgm:pt modelId="{EE6F551A-7683-4243-AE58-3291716C7559}">
      <dgm:prSet phldrT="[テキスト]"/>
      <dgm:spPr/>
      <dgm:t>
        <a:bodyPr/>
        <a:lstStyle/>
        <a:p>
          <a:r>
            <a:rPr kumimoji="1" lang="ja-JP" altLang="en-US" dirty="0">
              <a:latin typeface="HGS創英角ｺﾞｼｯｸUB" panose="020B0900000000000000" pitchFamily="50" charset="-128"/>
              <a:ea typeface="HGS創英角ｺﾞｼｯｸUB" panose="020B0900000000000000" pitchFamily="50" charset="-128"/>
            </a:rPr>
            <a:t>主体性多様性協働性</a:t>
          </a:r>
        </a:p>
      </dgm:t>
    </dgm:pt>
    <dgm:pt modelId="{0FBBE34B-2912-46D3-A596-D28B94E2D2E7}" type="parTrans" cxnId="{D827B820-DF6D-42C7-8E90-8D9EE506DC8B}">
      <dgm:prSet/>
      <dgm:spPr/>
      <dgm:t>
        <a:bodyPr/>
        <a:lstStyle/>
        <a:p>
          <a:endParaRPr kumimoji="1" lang="ja-JP" altLang="en-US"/>
        </a:p>
      </dgm:t>
    </dgm:pt>
    <dgm:pt modelId="{D26BCB4A-2BF9-469C-A5DA-A441E7089E37}" type="sibTrans" cxnId="{D827B820-DF6D-42C7-8E90-8D9EE506DC8B}">
      <dgm:prSet/>
      <dgm:spPr/>
      <dgm:t>
        <a:bodyPr/>
        <a:lstStyle/>
        <a:p>
          <a:endParaRPr kumimoji="1" lang="ja-JP" altLang="en-US"/>
        </a:p>
      </dgm:t>
    </dgm:pt>
    <dgm:pt modelId="{A0B25D91-8877-43A8-822F-761F8EC0F2A6}">
      <dgm:prSet phldrT="[テキスト]"/>
      <dgm:spPr/>
      <dgm:t>
        <a:bodyPr/>
        <a:lstStyle/>
        <a:p>
          <a:r>
            <a:rPr kumimoji="1" lang="ja-JP" altLang="en-US" dirty="0">
              <a:latin typeface="HGS創英角ｺﾞｼｯｸUB" panose="020B0900000000000000" pitchFamily="50" charset="-128"/>
              <a:ea typeface="HGS創英角ｺﾞｼｯｸUB" panose="020B0900000000000000" pitchFamily="50" charset="-128"/>
            </a:rPr>
            <a:t>思考力判断力表現力</a:t>
          </a:r>
        </a:p>
      </dgm:t>
    </dgm:pt>
    <dgm:pt modelId="{0620D25E-A4E5-4CA0-A994-7D24F67CA932}" type="parTrans" cxnId="{07BF5B49-AFF8-4F62-8BB6-B64881A517F9}">
      <dgm:prSet/>
      <dgm:spPr/>
      <dgm:t>
        <a:bodyPr/>
        <a:lstStyle/>
        <a:p>
          <a:endParaRPr kumimoji="1" lang="ja-JP" altLang="en-US"/>
        </a:p>
      </dgm:t>
    </dgm:pt>
    <dgm:pt modelId="{CE5DCE20-B12A-464E-BEF6-E8206D42347B}" type="sibTrans" cxnId="{07BF5B49-AFF8-4F62-8BB6-B64881A517F9}">
      <dgm:prSet/>
      <dgm:spPr/>
      <dgm:t>
        <a:bodyPr/>
        <a:lstStyle/>
        <a:p>
          <a:endParaRPr kumimoji="1" lang="ja-JP" altLang="en-US"/>
        </a:p>
      </dgm:t>
    </dgm:pt>
    <dgm:pt modelId="{F4F0631E-025F-429E-AC1B-C766B354511F}" type="pres">
      <dgm:prSet presAssocID="{AA19B5F5-1C56-4A87-885B-FD8C2D57FFAA}" presName="Name0" presStyleCnt="0">
        <dgm:presLayoutVars>
          <dgm:dir/>
          <dgm:resizeHandles val="exact"/>
        </dgm:presLayoutVars>
      </dgm:prSet>
      <dgm:spPr/>
    </dgm:pt>
    <dgm:pt modelId="{78288FBF-8C1C-418B-AB4A-FC3562E32538}" type="pres">
      <dgm:prSet presAssocID="{44135920-AE22-4209-AB42-730161496EBC}" presName="Name5" presStyleLbl="vennNode1" presStyleIdx="0" presStyleCnt="3" custLinFactNeighborX="-97586" custLinFactNeighborY="-2002">
        <dgm:presLayoutVars>
          <dgm:bulletEnabled val="1"/>
        </dgm:presLayoutVars>
      </dgm:prSet>
      <dgm:spPr/>
    </dgm:pt>
    <dgm:pt modelId="{BF7019CA-FC21-402B-A558-C7351348EFD6}" type="pres">
      <dgm:prSet presAssocID="{82F07280-69CA-496C-A2AC-4A37969BEFA3}" presName="space" presStyleCnt="0"/>
      <dgm:spPr/>
    </dgm:pt>
    <dgm:pt modelId="{050BF1A7-025E-44AA-BF11-935A320D1523}" type="pres">
      <dgm:prSet presAssocID="{EE6F551A-7683-4243-AE58-3291716C7559}" presName="Name5" presStyleLbl="vennNode1" presStyleIdx="1" presStyleCnt="3" custLinFactNeighborX="0">
        <dgm:presLayoutVars>
          <dgm:bulletEnabled val="1"/>
        </dgm:presLayoutVars>
      </dgm:prSet>
      <dgm:spPr/>
    </dgm:pt>
    <dgm:pt modelId="{AD6B167F-57B6-44BB-B7E9-87D14C43DD36}" type="pres">
      <dgm:prSet presAssocID="{D26BCB4A-2BF9-469C-A5DA-A441E7089E37}" presName="space" presStyleCnt="0"/>
      <dgm:spPr/>
    </dgm:pt>
    <dgm:pt modelId="{BF306BDB-0635-4A8D-B845-53E771BB3FE3}" type="pres">
      <dgm:prSet presAssocID="{A0B25D91-8877-43A8-822F-761F8EC0F2A6}" presName="Name5" presStyleLbl="vennNode1" presStyleIdx="2" presStyleCnt="3">
        <dgm:presLayoutVars>
          <dgm:bulletEnabled val="1"/>
        </dgm:presLayoutVars>
      </dgm:prSet>
      <dgm:spPr/>
    </dgm:pt>
  </dgm:ptLst>
  <dgm:cxnLst>
    <dgm:cxn modelId="{5C61A80C-751D-492E-8D8B-136869B67F18}" type="presOf" srcId="{44135920-AE22-4209-AB42-730161496EBC}" destId="{78288FBF-8C1C-418B-AB4A-FC3562E32538}" srcOrd="0" destOrd="0" presId="urn:microsoft.com/office/officeart/2005/8/layout/venn3"/>
    <dgm:cxn modelId="{D827B820-DF6D-42C7-8E90-8D9EE506DC8B}" srcId="{AA19B5F5-1C56-4A87-885B-FD8C2D57FFAA}" destId="{EE6F551A-7683-4243-AE58-3291716C7559}" srcOrd="1" destOrd="0" parTransId="{0FBBE34B-2912-46D3-A596-D28B94E2D2E7}" sibTransId="{D26BCB4A-2BF9-469C-A5DA-A441E7089E37}"/>
    <dgm:cxn modelId="{BA7C7F24-D1E7-41E5-BBD8-06557CDAF82A}" srcId="{AA19B5F5-1C56-4A87-885B-FD8C2D57FFAA}" destId="{44135920-AE22-4209-AB42-730161496EBC}" srcOrd="0" destOrd="0" parTransId="{5A236ABA-6350-4264-8490-E3F06E7FB9D4}" sibTransId="{82F07280-69CA-496C-A2AC-4A37969BEFA3}"/>
    <dgm:cxn modelId="{07BF5B49-AFF8-4F62-8BB6-B64881A517F9}" srcId="{AA19B5F5-1C56-4A87-885B-FD8C2D57FFAA}" destId="{A0B25D91-8877-43A8-822F-761F8EC0F2A6}" srcOrd="2" destOrd="0" parTransId="{0620D25E-A4E5-4CA0-A994-7D24F67CA932}" sibTransId="{CE5DCE20-B12A-464E-BEF6-E8206D42347B}"/>
    <dgm:cxn modelId="{9E2C6B58-ED02-4350-AACA-0EF80D5CF90E}" type="presOf" srcId="{EE6F551A-7683-4243-AE58-3291716C7559}" destId="{050BF1A7-025E-44AA-BF11-935A320D1523}" srcOrd="0" destOrd="0" presId="urn:microsoft.com/office/officeart/2005/8/layout/venn3"/>
    <dgm:cxn modelId="{E199B8C4-6178-4F06-96A8-E2B950169A4E}" type="presOf" srcId="{AA19B5F5-1C56-4A87-885B-FD8C2D57FFAA}" destId="{F4F0631E-025F-429E-AC1B-C766B354511F}" srcOrd="0" destOrd="0" presId="urn:microsoft.com/office/officeart/2005/8/layout/venn3"/>
    <dgm:cxn modelId="{D15023CA-1180-4763-93F0-2A37890784CC}" type="presOf" srcId="{A0B25D91-8877-43A8-822F-761F8EC0F2A6}" destId="{BF306BDB-0635-4A8D-B845-53E771BB3FE3}" srcOrd="0" destOrd="0" presId="urn:microsoft.com/office/officeart/2005/8/layout/venn3"/>
    <dgm:cxn modelId="{033C2DBA-F65A-4BA4-9CF5-1A7056BF7502}" type="presParOf" srcId="{F4F0631E-025F-429E-AC1B-C766B354511F}" destId="{78288FBF-8C1C-418B-AB4A-FC3562E32538}" srcOrd="0" destOrd="0" presId="urn:microsoft.com/office/officeart/2005/8/layout/venn3"/>
    <dgm:cxn modelId="{F181E482-1A04-42DD-A71A-2D124767A279}" type="presParOf" srcId="{F4F0631E-025F-429E-AC1B-C766B354511F}" destId="{BF7019CA-FC21-402B-A558-C7351348EFD6}" srcOrd="1" destOrd="0" presId="urn:microsoft.com/office/officeart/2005/8/layout/venn3"/>
    <dgm:cxn modelId="{3063A71F-1843-436E-A17A-C1BA031019FA}" type="presParOf" srcId="{F4F0631E-025F-429E-AC1B-C766B354511F}" destId="{050BF1A7-025E-44AA-BF11-935A320D1523}" srcOrd="2" destOrd="0" presId="urn:microsoft.com/office/officeart/2005/8/layout/venn3"/>
    <dgm:cxn modelId="{BBFA0001-EB63-4A58-AEA3-FA09CBBF68CD}" type="presParOf" srcId="{F4F0631E-025F-429E-AC1B-C766B354511F}" destId="{AD6B167F-57B6-44BB-B7E9-87D14C43DD36}" srcOrd="3" destOrd="0" presId="urn:microsoft.com/office/officeart/2005/8/layout/venn3"/>
    <dgm:cxn modelId="{2E6C288A-66A1-402F-B9C6-F8DCA4B6B072}" type="presParOf" srcId="{F4F0631E-025F-429E-AC1B-C766B354511F}" destId="{BF306BDB-0635-4A8D-B845-53E771BB3FE3}" srcOrd="4" destOrd="0" presId="urn:microsoft.com/office/officeart/2005/8/layout/venn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4800" dirty="0">
              <a:latin typeface="HGP創英角ｺﾞｼｯｸUB" panose="020B0900000000000000" pitchFamily="50" charset="-128"/>
              <a:ea typeface="HGP創英角ｺﾞｼｯｸUB" panose="020B0900000000000000" pitchFamily="50" charset="-128"/>
            </a:rPr>
            <a:t>(</a:t>
          </a:r>
          <a:r>
            <a:rPr kumimoji="1" lang="ja-JP" altLang="en-US" sz="4800" dirty="0">
              <a:latin typeface="HGP創英角ｺﾞｼｯｸUB" panose="020B0900000000000000" pitchFamily="50" charset="-128"/>
              <a:ea typeface="HGP創英角ｺﾞｼｯｸUB" panose="020B0900000000000000" pitchFamily="50" charset="-128"/>
            </a:rPr>
            <a:t>２</a:t>
          </a:r>
          <a:r>
            <a:rPr kumimoji="1" lang="en-US" altLang="ja-JP" sz="4800" dirty="0">
              <a:latin typeface="HGP創英角ｺﾞｼｯｸUB" panose="020B0900000000000000" pitchFamily="50" charset="-128"/>
              <a:ea typeface="HGP創英角ｺﾞｼｯｸUB" panose="020B0900000000000000" pitchFamily="50" charset="-128"/>
            </a:rPr>
            <a:t>)</a:t>
          </a:r>
          <a:r>
            <a:rPr kumimoji="1" lang="ja-JP" altLang="en-US" sz="4800" dirty="0">
              <a:latin typeface="HGP創英角ｺﾞｼｯｸUB" panose="020B0900000000000000" pitchFamily="50" charset="-128"/>
              <a:ea typeface="HGP創英角ｺﾞｼｯｸUB" panose="020B0900000000000000" pitchFamily="50" charset="-128"/>
            </a:rPr>
            <a:t>探究の意義</a:t>
          </a:r>
          <a:endParaRPr kumimoji="1" lang="ja-JP" altLang="en-US" sz="4000" dirty="0">
            <a:latin typeface="HGP創英角ｺﾞｼｯｸUB" panose="020B0900000000000000" pitchFamily="50" charset="-128"/>
            <a:ea typeface="HGP創英角ｺﾞｼｯｸUB" panose="020B0900000000000000" pitchFamily="50" charset="-128"/>
          </a:endParaRP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C19CA962-C3CE-48AA-B19D-015F7A431B4F}">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課題の背景にある非認知スキル</a:t>
          </a:r>
        </a:p>
      </dgm:t>
    </dgm:pt>
    <dgm:pt modelId="{E994B734-770B-43FC-BA94-7029FB22A90F}" type="parTrans" cxnId="{DCF7F36F-366C-4E7B-9314-F6D22B33CD5C}">
      <dgm:prSet/>
      <dgm:spPr/>
      <dgm:t>
        <a:bodyPr/>
        <a:lstStyle/>
        <a:p>
          <a:endParaRPr kumimoji="1" lang="ja-JP" altLang="en-US"/>
        </a:p>
      </dgm:t>
    </dgm:pt>
    <dgm:pt modelId="{0613288E-C31B-45B3-8C64-1D8EFA2F6BCE}" type="sibTrans" cxnId="{DCF7F36F-366C-4E7B-9314-F6D22B33CD5C}">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ピア・サポートとは</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A46A0DA-EADA-40AD-80A3-0BDDBA8C6098}">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評価</a:t>
          </a:r>
        </a:p>
      </dgm:t>
    </dgm:pt>
    <dgm:pt modelId="{6D1A170A-73DE-4A28-AB85-1E1C78888A97}" type="parTrans" cxnId="{B4D579A9-BA1D-4DE0-B6FA-0AC8BB8EEA80}">
      <dgm:prSet/>
      <dgm:spPr/>
      <dgm:t>
        <a:bodyPr/>
        <a:lstStyle/>
        <a:p>
          <a:endParaRPr kumimoji="1" lang="ja-JP" altLang="en-US"/>
        </a:p>
      </dgm:t>
    </dgm:pt>
    <dgm:pt modelId="{7F5ECA18-1B72-4C4C-AB3A-FE92908C2625}" type="sibTrans" cxnId="{B4D579A9-BA1D-4DE0-B6FA-0AC8BB8EEA80}">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227406" custScaleY="155910"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340E7B0-C5A3-498A-AD4B-C9D5BBC51904}" type="pres">
      <dgm:prSet presAssocID="{C19CA962-C3CE-48AA-B19D-015F7A431B4F}" presName="parTxOnly" presStyleLbl="node1" presStyleIdx="1" presStyleCnt="5" custScaleX="106956" custScaleY="138247" custLinFactNeighborX="5436" custLinFactNeighborY="-121">
        <dgm:presLayoutVars>
          <dgm:bulletEnabled val="1"/>
        </dgm:presLayoutVars>
      </dgm:prSet>
      <dgm:spPr/>
    </dgm:pt>
    <dgm:pt modelId="{6D8F5049-FE09-4D37-BA00-E5FFE93B2966}" type="pres">
      <dgm:prSet presAssocID="{0613288E-C31B-45B3-8C64-1D8EFA2F6BCE}" presName="parSpace" presStyleCnt="0"/>
      <dgm:spPr/>
    </dgm:pt>
    <dgm:pt modelId="{CA371E9E-EB42-4395-9D8A-0E015CCD0F1A}" type="pres">
      <dgm:prSet presAssocID="{206B7F22-1CF4-4ED5-AC01-C48AAD5EE78A}" presName="parTxOnly" presStyleLbl="node1" presStyleIdx="2"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3" presStyleCnt="5" custScaleY="138584">
        <dgm:presLayoutVars>
          <dgm:bulletEnabled val="1"/>
        </dgm:presLayoutVars>
      </dgm:prSet>
      <dgm:spPr/>
    </dgm:pt>
    <dgm:pt modelId="{110C8152-644F-4068-8392-A92B1E499E51}" type="pres">
      <dgm:prSet presAssocID="{D1C81C1D-31EA-4B3B-8F0A-55C1882F458E}" presName="parSpace" presStyleCnt="0"/>
      <dgm:spPr/>
    </dgm:pt>
    <dgm:pt modelId="{D752F20F-4BB4-4F34-BC21-3C4E08569285}" type="pres">
      <dgm:prSet presAssocID="{9A46A0DA-EADA-40AD-80A3-0BDDBA8C6098}" presName="parTxOnly" presStyleLbl="node1" presStyleIdx="4" presStyleCnt="5" custScaleY="134578">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DCF7F36F-366C-4E7B-9314-F6D22B33CD5C}" srcId="{9AB96F0A-68A6-4BFB-A077-09C10611801B}" destId="{C19CA962-C3CE-48AA-B19D-015F7A431B4F}" srcOrd="1" destOrd="0" parTransId="{E994B734-770B-43FC-BA94-7029FB22A90F}" sibTransId="{0613288E-C31B-45B3-8C64-1D8EFA2F6BCE}"/>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91AD0299-64EB-4F30-810D-0D7A586408CC}" type="presOf" srcId="{9A46A0DA-EADA-40AD-80A3-0BDDBA8C6098}" destId="{D752F20F-4BB4-4F34-BC21-3C4E08569285}" srcOrd="0" destOrd="0" presId="urn:microsoft.com/office/officeart/2005/8/layout/hChevron3"/>
    <dgm:cxn modelId="{B4D579A9-BA1D-4DE0-B6FA-0AC8BB8EEA80}" srcId="{9AB96F0A-68A6-4BFB-A077-09C10611801B}" destId="{9A46A0DA-EADA-40AD-80A3-0BDDBA8C6098}" srcOrd="4" destOrd="0" parTransId="{6D1A170A-73DE-4A28-AB85-1E1C78888A97}" sibTransId="{7F5ECA18-1B72-4C4C-AB3A-FE92908C2625}"/>
    <dgm:cxn modelId="{23ED2BB1-9307-4346-A6CD-B418EF770663}" type="presOf" srcId="{C19CA962-C3CE-48AA-B19D-015F7A431B4F}" destId="{C340E7B0-C5A3-498A-AD4B-C9D5BBC51904}" srcOrd="0" destOrd="0" presId="urn:microsoft.com/office/officeart/2005/8/layout/hChevron3"/>
    <dgm:cxn modelId="{356044B2-3048-43FD-AE9B-DCFE176102C1}" srcId="{9AB96F0A-68A6-4BFB-A077-09C10611801B}" destId="{206B7F22-1CF4-4ED5-AC01-C48AAD5EE78A}" srcOrd="2" destOrd="0" parTransId="{D9C304CF-9F0E-42D2-8F31-0516D742CECD}" sibTransId="{5A00A658-6515-459B-8470-291719C9E51F}"/>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3" destOrd="0" parTransId="{0EE0152C-8C26-4648-83DD-20E0AEC7460B}" sibTransId="{D1C81C1D-31EA-4B3B-8F0A-55C1882F458E}"/>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3DA775DF-6CD2-4758-8B23-03F420E0B9E1}" type="presParOf" srcId="{9FA6FA6B-1AE0-465F-9EB9-4CA78A5AD148}" destId="{C340E7B0-C5A3-498A-AD4B-C9D5BBC51904}" srcOrd="2" destOrd="0" presId="urn:microsoft.com/office/officeart/2005/8/layout/hChevron3"/>
    <dgm:cxn modelId="{9E7ED096-B8F5-4228-97A9-129B61548830}" type="presParOf" srcId="{9FA6FA6B-1AE0-465F-9EB9-4CA78A5AD148}" destId="{6D8F5049-FE09-4D37-BA00-E5FFE93B2966}" srcOrd="3" destOrd="0" presId="urn:microsoft.com/office/officeart/2005/8/layout/hChevron3"/>
    <dgm:cxn modelId="{A415004B-26F5-4A86-AA26-D1746539E4B7}" type="presParOf" srcId="{9FA6FA6B-1AE0-465F-9EB9-4CA78A5AD148}" destId="{CA371E9E-EB42-4395-9D8A-0E015CCD0F1A}" srcOrd="4" destOrd="0" presId="urn:microsoft.com/office/officeart/2005/8/layout/hChevron3"/>
    <dgm:cxn modelId="{9D4EC2E6-0B44-45A7-9DEF-CE8ACC05E813}" type="presParOf" srcId="{9FA6FA6B-1AE0-465F-9EB9-4CA78A5AD148}" destId="{EDC212E0-8732-4522-A017-97D36FAA8489}" srcOrd="5" destOrd="0" presId="urn:microsoft.com/office/officeart/2005/8/layout/hChevron3"/>
    <dgm:cxn modelId="{F80019B9-35A6-4523-B5D7-360FC70324BB}" type="presParOf" srcId="{9FA6FA6B-1AE0-465F-9EB9-4CA78A5AD148}" destId="{005DFC38-DEE1-4537-BC35-DCF0F0844809}" srcOrd="6" destOrd="0" presId="urn:microsoft.com/office/officeart/2005/8/layout/hChevron3"/>
    <dgm:cxn modelId="{330C2656-6E78-46A4-973D-03C86D203589}" type="presParOf" srcId="{9FA6FA6B-1AE0-465F-9EB9-4CA78A5AD148}" destId="{110C8152-644F-4068-8392-A92B1E499E51}" srcOrd="7" destOrd="0" presId="urn:microsoft.com/office/officeart/2005/8/layout/hChevron3"/>
    <dgm:cxn modelId="{2AB810CA-F498-4A80-BA9C-4545BE900551}" type="presParOf" srcId="{9FA6FA6B-1AE0-465F-9EB9-4CA78A5AD148}" destId="{D752F20F-4BB4-4F34-BC21-3C4E08569285}"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A19B5F5-1C56-4A87-885B-FD8C2D57FFAA}" type="doc">
      <dgm:prSet loTypeId="urn:microsoft.com/office/officeart/2005/8/layout/venn3" loCatId="relationship" qsTypeId="urn:microsoft.com/office/officeart/2005/8/quickstyle/3d2" qsCatId="3D" csTypeId="urn:microsoft.com/office/officeart/2005/8/colors/colorful1" csCatId="colorful" phldr="1"/>
      <dgm:spPr/>
      <dgm:t>
        <a:bodyPr/>
        <a:lstStyle/>
        <a:p>
          <a:endParaRPr kumimoji="1" lang="ja-JP" altLang="en-US"/>
        </a:p>
      </dgm:t>
    </dgm:pt>
    <dgm:pt modelId="{44135920-AE22-4209-AB42-730161496EBC}">
      <dgm:prSet phldrT="[テキスト]" custT="1"/>
      <dgm:spPr>
        <a:scene3d>
          <a:camera prst="orthographicFront"/>
          <a:lightRig rig="freezing" dir="t"/>
        </a:scene3d>
        <a:sp3d prstMaterial="dkEdge">
          <a:bevelT w="127000" h="25400" prst="relaxedInset"/>
          <a:bevelB prst="angle"/>
        </a:sp3d>
      </dgm:spPr>
      <dgm:t>
        <a:bodyPr/>
        <a:lstStyle/>
        <a:p>
          <a:r>
            <a:rPr kumimoji="1" lang="ja-JP" altLang="en-US" sz="2800" dirty="0">
              <a:latin typeface="HGP創英角ｺﾞｼｯｸUB" panose="020B0900000000000000" pitchFamily="50" charset="-128"/>
              <a:ea typeface="HGP創英角ｺﾞｼｯｸUB" panose="020B0900000000000000" pitchFamily="50" charset="-128"/>
            </a:rPr>
            <a:t>少子高齢社会に伴う対応</a:t>
          </a:r>
        </a:p>
      </dgm:t>
    </dgm:pt>
    <dgm:pt modelId="{5A236ABA-6350-4264-8490-E3F06E7FB9D4}" type="parTrans" cxnId="{BA7C7F24-D1E7-41E5-BBD8-06557CDAF82A}">
      <dgm:prSet/>
      <dgm:spPr/>
      <dgm:t>
        <a:bodyPr/>
        <a:lstStyle/>
        <a:p>
          <a:endParaRPr kumimoji="1" lang="ja-JP" altLang="en-US"/>
        </a:p>
      </dgm:t>
    </dgm:pt>
    <dgm:pt modelId="{82F07280-69CA-496C-A2AC-4A37969BEFA3}" type="sibTrans" cxnId="{BA7C7F24-D1E7-41E5-BBD8-06557CDAF82A}">
      <dgm:prSet/>
      <dgm:spPr/>
      <dgm:t>
        <a:bodyPr/>
        <a:lstStyle/>
        <a:p>
          <a:endParaRPr kumimoji="1" lang="ja-JP" altLang="en-US"/>
        </a:p>
      </dgm:t>
    </dgm:pt>
    <dgm:pt modelId="{EE6F551A-7683-4243-AE58-3291716C7559}">
      <dgm:prSet phldrT="[テキスト]" custT="1"/>
      <dgm:spPr>
        <a:scene3d>
          <a:camera prst="orthographicFront"/>
          <a:lightRig rig="freezing" dir="t"/>
        </a:scene3d>
        <a:sp3d prstMaterial="dkEdge">
          <a:bevelT w="127000" h="25400" prst="relaxedInset"/>
          <a:bevelB prst="angle"/>
        </a:sp3d>
      </dgm:spPr>
      <dgm:t>
        <a:bodyPr/>
        <a:lstStyle/>
        <a:p>
          <a:r>
            <a:rPr kumimoji="1" lang="ja-JP" altLang="en-US" sz="2800" dirty="0">
              <a:latin typeface="HGP創英角ｺﾞｼｯｸUB" panose="020B0900000000000000" pitchFamily="50" charset="-128"/>
              <a:ea typeface="HGP創英角ｺﾞｼｯｸUB" panose="020B0900000000000000" pitchFamily="50" charset="-128"/>
            </a:rPr>
            <a:t>地方創生への対応</a:t>
          </a:r>
        </a:p>
      </dgm:t>
    </dgm:pt>
    <dgm:pt modelId="{0FBBE34B-2912-46D3-A596-D28B94E2D2E7}" type="parTrans" cxnId="{D827B820-DF6D-42C7-8E90-8D9EE506DC8B}">
      <dgm:prSet/>
      <dgm:spPr/>
      <dgm:t>
        <a:bodyPr/>
        <a:lstStyle/>
        <a:p>
          <a:endParaRPr kumimoji="1" lang="ja-JP" altLang="en-US"/>
        </a:p>
      </dgm:t>
    </dgm:pt>
    <dgm:pt modelId="{D26BCB4A-2BF9-469C-A5DA-A441E7089E37}" type="sibTrans" cxnId="{D827B820-DF6D-42C7-8E90-8D9EE506DC8B}">
      <dgm:prSet/>
      <dgm:spPr/>
      <dgm:t>
        <a:bodyPr/>
        <a:lstStyle/>
        <a:p>
          <a:endParaRPr kumimoji="1" lang="ja-JP" altLang="en-US"/>
        </a:p>
      </dgm:t>
    </dgm:pt>
    <dgm:pt modelId="{A0B25D91-8877-43A8-822F-761F8EC0F2A6}">
      <dgm:prSet phldrT="[テキスト]" custT="1"/>
      <dgm:spPr>
        <a:scene3d>
          <a:camera prst="orthographicFront"/>
          <a:lightRig rig="freezing" dir="t"/>
        </a:scene3d>
        <a:sp3d prstMaterial="dkEdge">
          <a:bevelT w="127000" h="25400" prst="relaxedInset"/>
          <a:bevelB prst="angle"/>
        </a:sp3d>
      </dgm:spPr>
      <dgm:t>
        <a:bodyPr/>
        <a:lstStyle/>
        <a:p>
          <a:r>
            <a:rPr kumimoji="1" lang="ja-JP" altLang="en-US" sz="2800" dirty="0">
              <a:latin typeface="HGP創英角ｺﾞｼｯｸUB" panose="020B0900000000000000" pitchFamily="50" charset="-128"/>
              <a:ea typeface="HGP創英角ｺﾞｼｯｸUB" panose="020B0900000000000000" pitchFamily="50" charset="-128"/>
            </a:rPr>
            <a:t>グローバル化・多様性</a:t>
          </a:r>
        </a:p>
      </dgm:t>
    </dgm:pt>
    <dgm:pt modelId="{0620D25E-A4E5-4CA0-A994-7D24F67CA932}" type="parTrans" cxnId="{07BF5B49-AFF8-4F62-8BB6-B64881A517F9}">
      <dgm:prSet/>
      <dgm:spPr/>
      <dgm:t>
        <a:bodyPr/>
        <a:lstStyle/>
        <a:p>
          <a:endParaRPr kumimoji="1" lang="ja-JP" altLang="en-US"/>
        </a:p>
      </dgm:t>
    </dgm:pt>
    <dgm:pt modelId="{CE5DCE20-B12A-464E-BEF6-E8206D42347B}" type="sibTrans" cxnId="{07BF5B49-AFF8-4F62-8BB6-B64881A517F9}">
      <dgm:prSet/>
      <dgm:spPr/>
      <dgm:t>
        <a:bodyPr/>
        <a:lstStyle/>
        <a:p>
          <a:endParaRPr kumimoji="1" lang="ja-JP" altLang="en-US"/>
        </a:p>
      </dgm:t>
    </dgm:pt>
    <dgm:pt modelId="{4C5994FC-88A6-4887-971F-0F0B1E09066E}">
      <dgm:prSet custT="1"/>
      <dgm:spPr>
        <a:scene3d>
          <a:camera prst="orthographicFront"/>
          <a:lightRig rig="freezing" dir="t"/>
        </a:scene3d>
        <a:sp3d prstMaterial="dkEdge">
          <a:bevelT w="127000" h="25400" prst="relaxedInset"/>
          <a:bevelB prst="angle"/>
        </a:sp3d>
      </dgm:spPr>
      <dgm:t>
        <a:bodyPr/>
        <a:lstStyle/>
        <a:p>
          <a:r>
            <a:rPr kumimoji="1" lang="ja-JP" altLang="en-US" sz="2800" dirty="0">
              <a:latin typeface="HGP創英角ｺﾞｼｯｸUB" panose="020B0900000000000000" pitchFamily="50" charset="-128"/>
              <a:ea typeface="HGP創英角ｺﾞｼｯｸUB" panose="020B0900000000000000" pitchFamily="50" charset="-128"/>
            </a:rPr>
            <a:t>社会の在り方や職業が大きく変化</a:t>
          </a:r>
        </a:p>
      </dgm:t>
    </dgm:pt>
    <dgm:pt modelId="{21A4FABE-2C86-46D4-84C7-A3715FCE8331}" type="parTrans" cxnId="{7FA30AF8-8F90-47E4-A525-770EA09FF6E5}">
      <dgm:prSet/>
      <dgm:spPr/>
      <dgm:t>
        <a:bodyPr/>
        <a:lstStyle/>
        <a:p>
          <a:endParaRPr kumimoji="1" lang="ja-JP" altLang="en-US"/>
        </a:p>
      </dgm:t>
    </dgm:pt>
    <dgm:pt modelId="{FD67E430-8C0B-4246-8A77-142989AC69E0}" type="sibTrans" cxnId="{7FA30AF8-8F90-47E4-A525-770EA09FF6E5}">
      <dgm:prSet/>
      <dgm:spPr/>
      <dgm:t>
        <a:bodyPr/>
        <a:lstStyle/>
        <a:p>
          <a:endParaRPr kumimoji="1" lang="ja-JP" altLang="en-US"/>
        </a:p>
      </dgm:t>
    </dgm:pt>
    <dgm:pt modelId="{A2DECBA5-1EEB-4B5B-A8CE-7242E89299D3}">
      <dgm:prSet custT="1"/>
      <dgm:spPr>
        <a:scene3d>
          <a:camera prst="orthographicFront"/>
          <a:lightRig rig="freezing" dir="t"/>
        </a:scene3d>
        <a:sp3d prstMaterial="dkEdge">
          <a:bevelT w="127000" h="25400" prst="relaxedInset"/>
          <a:bevelB prst="angle"/>
        </a:sp3d>
      </dgm:spPr>
      <dgm:t>
        <a:bodyPr/>
        <a:lstStyle/>
        <a:p>
          <a:r>
            <a:rPr kumimoji="1" lang="ja-JP" altLang="en-US" sz="2800" dirty="0">
              <a:latin typeface="HGP創英角ｺﾞｼｯｸUB" panose="020B0900000000000000" pitchFamily="50" charset="-128"/>
              <a:ea typeface="HGP創英角ｺﾞｼｯｸUB" panose="020B0900000000000000" pitchFamily="50" charset="-128"/>
            </a:rPr>
            <a:t>労働生産性の低迷</a:t>
          </a:r>
        </a:p>
      </dgm:t>
    </dgm:pt>
    <dgm:pt modelId="{BCAE8830-A09D-49C6-B21D-356ADB33EA07}" type="parTrans" cxnId="{DC66A401-3884-423F-AAC9-621D6B43EB3C}">
      <dgm:prSet/>
      <dgm:spPr/>
      <dgm:t>
        <a:bodyPr/>
        <a:lstStyle/>
        <a:p>
          <a:endParaRPr kumimoji="1" lang="ja-JP" altLang="en-US"/>
        </a:p>
      </dgm:t>
    </dgm:pt>
    <dgm:pt modelId="{A42C66CF-2FCF-4A2E-9E80-B0A3D5E0D49F}" type="sibTrans" cxnId="{DC66A401-3884-423F-AAC9-621D6B43EB3C}">
      <dgm:prSet/>
      <dgm:spPr/>
      <dgm:t>
        <a:bodyPr/>
        <a:lstStyle/>
        <a:p>
          <a:endParaRPr kumimoji="1" lang="ja-JP" altLang="en-US"/>
        </a:p>
      </dgm:t>
    </dgm:pt>
    <dgm:pt modelId="{675F41AD-EC91-4C31-B4EA-AB31E60D53AD}">
      <dgm:prSet custT="1"/>
      <dgm:spPr>
        <a:scene3d>
          <a:camera prst="orthographicFront"/>
          <a:lightRig rig="freezing" dir="t"/>
        </a:scene3d>
        <a:sp3d prstMaterial="plastic">
          <a:bevelT w="127000" h="25400" prst="relaxedInset"/>
        </a:sp3d>
      </dgm:spPr>
      <dgm:t>
        <a:bodyPr/>
        <a:lstStyle/>
        <a:p>
          <a:r>
            <a:rPr kumimoji="1" lang="ja-JP" altLang="en-US" sz="2800" dirty="0">
              <a:latin typeface="HGP創英角ｺﾞｼｯｸUB" panose="020B0900000000000000" pitchFamily="50" charset="-128"/>
              <a:ea typeface="HGP創英角ｺﾞｼｯｸUB" panose="020B0900000000000000" pitchFamily="50" charset="-128"/>
            </a:rPr>
            <a:t>国際的に起こる変動</a:t>
          </a:r>
        </a:p>
      </dgm:t>
    </dgm:pt>
    <dgm:pt modelId="{199751DD-DCCD-435B-9BE6-A280699029A9}" type="parTrans" cxnId="{556F7A0C-FFCE-483B-82F0-B8B96BA0BCC0}">
      <dgm:prSet/>
      <dgm:spPr/>
      <dgm:t>
        <a:bodyPr/>
        <a:lstStyle/>
        <a:p>
          <a:endParaRPr kumimoji="1" lang="ja-JP" altLang="en-US"/>
        </a:p>
      </dgm:t>
    </dgm:pt>
    <dgm:pt modelId="{64E9A69F-AA90-40D4-9232-1E5F14E442A5}" type="sibTrans" cxnId="{556F7A0C-FFCE-483B-82F0-B8B96BA0BCC0}">
      <dgm:prSet/>
      <dgm:spPr/>
      <dgm:t>
        <a:bodyPr/>
        <a:lstStyle/>
        <a:p>
          <a:endParaRPr kumimoji="1" lang="ja-JP" altLang="en-US"/>
        </a:p>
      </dgm:t>
    </dgm:pt>
    <dgm:pt modelId="{F4F0631E-025F-429E-AC1B-C766B354511F}" type="pres">
      <dgm:prSet presAssocID="{AA19B5F5-1C56-4A87-885B-FD8C2D57FFAA}" presName="Name0" presStyleCnt="0">
        <dgm:presLayoutVars>
          <dgm:dir/>
          <dgm:resizeHandles val="exact"/>
        </dgm:presLayoutVars>
      </dgm:prSet>
      <dgm:spPr/>
    </dgm:pt>
    <dgm:pt modelId="{78288FBF-8C1C-418B-AB4A-FC3562E32538}" type="pres">
      <dgm:prSet presAssocID="{44135920-AE22-4209-AB42-730161496EBC}" presName="Name5" presStyleLbl="vennNode1" presStyleIdx="0" presStyleCnt="6" custScaleX="233123" custScaleY="218776" custLinFactX="4107" custLinFactNeighborX="100000" custLinFactNeighborY="32100">
        <dgm:presLayoutVars>
          <dgm:bulletEnabled val="1"/>
        </dgm:presLayoutVars>
      </dgm:prSet>
      <dgm:spPr/>
    </dgm:pt>
    <dgm:pt modelId="{BF7019CA-FC21-402B-A558-C7351348EFD6}" type="pres">
      <dgm:prSet presAssocID="{82F07280-69CA-496C-A2AC-4A37969BEFA3}" presName="space" presStyleCnt="0"/>
      <dgm:spPr/>
    </dgm:pt>
    <dgm:pt modelId="{050BF1A7-025E-44AA-BF11-935A320D1523}" type="pres">
      <dgm:prSet presAssocID="{EE6F551A-7683-4243-AE58-3291716C7559}" presName="Name5" presStyleLbl="vennNode1" presStyleIdx="1" presStyleCnt="6" custScaleX="169686" custScaleY="164498" custLinFactX="53707" custLinFactNeighborX="100000" custLinFactNeighborY="-39388">
        <dgm:presLayoutVars>
          <dgm:bulletEnabled val="1"/>
        </dgm:presLayoutVars>
      </dgm:prSet>
      <dgm:spPr/>
    </dgm:pt>
    <dgm:pt modelId="{AD6B167F-57B6-44BB-B7E9-87D14C43DD36}" type="pres">
      <dgm:prSet presAssocID="{D26BCB4A-2BF9-469C-A5DA-A441E7089E37}" presName="space" presStyleCnt="0"/>
      <dgm:spPr/>
    </dgm:pt>
    <dgm:pt modelId="{BF306BDB-0635-4A8D-B845-53E771BB3FE3}" type="pres">
      <dgm:prSet presAssocID="{A0B25D91-8877-43A8-822F-761F8EC0F2A6}" presName="Name5" presStyleLbl="vennNode1" presStyleIdx="2" presStyleCnt="6" custScaleX="218438" custScaleY="210618" custLinFactX="-24951" custLinFactY="70332" custLinFactNeighborX="-100000" custLinFactNeighborY="100000">
        <dgm:presLayoutVars>
          <dgm:bulletEnabled val="1"/>
        </dgm:presLayoutVars>
      </dgm:prSet>
      <dgm:spPr/>
    </dgm:pt>
    <dgm:pt modelId="{C33E7852-A056-4695-99E2-0CD514B78624}" type="pres">
      <dgm:prSet presAssocID="{CE5DCE20-B12A-464E-BEF6-E8206D42347B}" presName="space" presStyleCnt="0"/>
      <dgm:spPr/>
    </dgm:pt>
    <dgm:pt modelId="{FFEFFC52-B650-4BD9-BFE4-DD3B74F3346A}" type="pres">
      <dgm:prSet presAssocID="{A2DECBA5-1EEB-4B5B-A8CE-7242E89299D3}" presName="Name5" presStyleLbl="vennNode1" presStyleIdx="3" presStyleCnt="6" custScaleX="173660" custScaleY="161193" custLinFactNeighborX="90088" custLinFactNeighborY="-52044">
        <dgm:presLayoutVars>
          <dgm:bulletEnabled val="1"/>
        </dgm:presLayoutVars>
      </dgm:prSet>
      <dgm:spPr/>
    </dgm:pt>
    <dgm:pt modelId="{792D3757-7D88-4BD5-98E1-B097CF7CF5D4}" type="pres">
      <dgm:prSet presAssocID="{A42C66CF-2FCF-4A2E-9E80-B0A3D5E0D49F}" presName="space" presStyleCnt="0"/>
      <dgm:spPr/>
    </dgm:pt>
    <dgm:pt modelId="{68D69D9C-E3DF-4CD5-BDCE-FBE33564F9EC}" type="pres">
      <dgm:prSet presAssocID="{4C5994FC-88A6-4887-971F-0F0B1E09066E}" presName="Name5" presStyleLbl="vennNode1" presStyleIdx="4" presStyleCnt="6" custScaleX="232449" custScaleY="229286" custLinFactX="-80494" custLinFactY="67377" custLinFactNeighborX="-100000" custLinFactNeighborY="100000">
        <dgm:presLayoutVars>
          <dgm:bulletEnabled val="1"/>
        </dgm:presLayoutVars>
      </dgm:prSet>
      <dgm:spPr/>
    </dgm:pt>
    <dgm:pt modelId="{AFD6F0FB-B030-4D72-AC00-F65B8A384548}" type="pres">
      <dgm:prSet presAssocID="{FD67E430-8C0B-4246-8A77-142989AC69E0}" presName="space" presStyleCnt="0"/>
      <dgm:spPr/>
    </dgm:pt>
    <dgm:pt modelId="{32DCC91B-1088-47AA-89E8-9B45D3C2EDBB}" type="pres">
      <dgm:prSet presAssocID="{675F41AD-EC91-4C31-B4EA-AB31E60D53AD}" presName="Name5" presStyleLbl="vennNode1" presStyleIdx="5" presStyleCnt="6" custScaleX="189666" custScaleY="181228" custLinFactX="-23032" custLinFactNeighborX="-100000" custLinFactNeighborY="47122">
        <dgm:presLayoutVars>
          <dgm:bulletEnabled val="1"/>
        </dgm:presLayoutVars>
      </dgm:prSet>
      <dgm:spPr/>
    </dgm:pt>
  </dgm:ptLst>
  <dgm:cxnLst>
    <dgm:cxn modelId="{DC66A401-3884-423F-AAC9-621D6B43EB3C}" srcId="{AA19B5F5-1C56-4A87-885B-FD8C2D57FFAA}" destId="{A2DECBA5-1EEB-4B5B-A8CE-7242E89299D3}" srcOrd="3" destOrd="0" parTransId="{BCAE8830-A09D-49C6-B21D-356ADB33EA07}" sibTransId="{A42C66CF-2FCF-4A2E-9E80-B0A3D5E0D49F}"/>
    <dgm:cxn modelId="{556F7A0C-FFCE-483B-82F0-B8B96BA0BCC0}" srcId="{AA19B5F5-1C56-4A87-885B-FD8C2D57FFAA}" destId="{675F41AD-EC91-4C31-B4EA-AB31E60D53AD}" srcOrd="5" destOrd="0" parTransId="{199751DD-DCCD-435B-9BE6-A280699029A9}" sibTransId="{64E9A69F-AA90-40D4-9232-1E5F14E442A5}"/>
    <dgm:cxn modelId="{5C61A80C-751D-492E-8D8B-136869B67F18}" type="presOf" srcId="{44135920-AE22-4209-AB42-730161496EBC}" destId="{78288FBF-8C1C-418B-AB4A-FC3562E32538}" srcOrd="0" destOrd="0" presId="urn:microsoft.com/office/officeart/2005/8/layout/venn3"/>
    <dgm:cxn modelId="{3FBD1516-F3D2-4408-8B09-89E5A2F14FB1}" type="presOf" srcId="{A2DECBA5-1EEB-4B5B-A8CE-7242E89299D3}" destId="{FFEFFC52-B650-4BD9-BFE4-DD3B74F3346A}" srcOrd="0" destOrd="0" presId="urn:microsoft.com/office/officeart/2005/8/layout/venn3"/>
    <dgm:cxn modelId="{D827B820-DF6D-42C7-8E90-8D9EE506DC8B}" srcId="{AA19B5F5-1C56-4A87-885B-FD8C2D57FFAA}" destId="{EE6F551A-7683-4243-AE58-3291716C7559}" srcOrd="1" destOrd="0" parTransId="{0FBBE34B-2912-46D3-A596-D28B94E2D2E7}" sibTransId="{D26BCB4A-2BF9-469C-A5DA-A441E7089E37}"/>
    <dgm:cxn modelId="{BA7C7F24-D1E7-41E5-BBD8-06557CDAF82A}" srcId="{AA19B5F5-1C56-4A87-885B-FD8C2D57FFAA}" destId="{44135920-AE22-4209-AB42-730161496EBC}" srcOrd="0" destOrd="0" parTransId="{5A236ABA-6350-4264-8490-E3F06E7FB9D4}" sibTransId="{82F07280-69CA-496C-A2AC-4A37969BEFA3}"/>
    <dgm:cxn modelId="{95CB6C46-1ABC-4FF2-8C0B-BD6EB70790BA}" type="presOf" srcId="{675F41AD-EC91-4C31-B4EA-AB31E60D53AD}" destId="{32DCC91B-1088-47AA-89E8-9B45D3C2EDBB}" srcOrd="0" destOrd="0" presId="urn:microsoft.com/office/officeart/2005/8/layout/venn3"/>
    <dgm:cxn modelId="{07BF5B49-AFF8-4F62-8BB6-B64881A517F9}" srcId="{AA19B5F5-1C56-4A87-885B-FD8C2D57FFAA}" destId="{A0B25D91-8877-43A8-822F-761F8EC0F2A6}" srcOrd="2" destOrd="0" parTransId="{0620D25E-A4E5-4CA0-A994-7D24F67CA932}" sibTransId="{CE5DCE20-B12A-464E-BEF6-E8206D42347B}"/>
    <dgm:cxn modelId="{9E2C6B58-ED02-4350-AACA-0EF80D5CF90E}" type="presOf" srcId="{EE6F551A-7683-4243-AE58-3291716C7559}" destId="{050BF1A7-025E-44AA-BF11-935A320D1523}" srcOrd="0" destOrd="0" presId="urn:microsoft.com/office/officeart/2005/8/layout/venn3"/>
    <dgm:cxn modelId="{9FA73893-6C32-4992-99BB-844291CFACC5}" type="presOf" srcId="{4C5994FC-88A6-4887-971F-0F0B1E09066E}" destId="{68D69D9C-E3DF-4CD5-BDCE-FBE33564F9EC}" srcOrd="0" destOrd="0" presId="urn:microsoft.com/office/officeart/2005/8/layout/venn3"/>
    <dgm:cxn modelId="{E199B8C4-6178-4F06-96A8-E2B950169A4E}" type="presOf" srcId="{AA19B5F5-1C56-4A87-885B-FD8C2D57FFAA}" destId="{F4F0631E-025F-429E-AC1B-C766B354511F}" srcOrd="0" destOrd="0" presId="urn:microsoft.com/office/officeart/2005/8/layout/venn3"/>
    <dgm:cxn modelId="{D15023CA-1180-4763-93F0-2A37890784CC}" type="presOf" srcId="{A0B25D91-8877-43A8-822F-761F8EC0F2A6}" destId="{BF306BDB-0635-4A8D-B845-53E771BB3FE3}" srcOrd="0" destOrd="0" presId="urn:microsoft.com/office/officeart/2005/8/layout/venn3"/>
    <dgm:cxn modelId="{7FA30AF8-8F90-47E4-A525-770EA09FF6E5}" srcId="{AA19B5F5-1C56-4A87-885B-FD8C2D57FFAA}" destId="{4C5994FC-88A6-4887-971F-0F0B1E09066E}" srcOrd="4" destOrd="0" parTransId="{21A4FABE-2C86-46D4-84C7-A3715FCE8331}" sibTransId="{FD67E430-8C0B-4246-8A77-142989AC69E0}"/>
    <dgm:cxn modelId="{033C2DBA-F65A-4BA4-9CF5-1A7056BF7502}" type="presParOf" srcId="{F4F0631E-025F-429E-AC1B-C766B354511F}" destId="{78288FBF-8C1C-418B-AB4A-FC3562E32538}" srcOrd="0" destOrd="0" presId="urn:microsoft.com/office/officeart/2005/8/layout/venn3"/>
    <dgm:cxn modelId="{F181E482-1A04-42DD-A71A-2D124767A279}" type="presParOf" srcId="{F4F0631E-025F-429E-AC1B-C766B354511F}" destId="{BF7019CA-FC21-402B-A558-C7351348EFD6}" srcOrd="1" destOrd="0" presId="urn:microsoft.com/office/officeart/2005/8/layout/venn3"/>
    <dgm:cxn modelId="{3063A71F-1843-436E-A17A-C1BA031019FA}" type="presParOf" srcId="{F4F0631E-025F-429E-AC1B-C766B354511F}" destId="{050BF1A7-025E-44AA-BF11-935A320D1523}" srcOrd="2" destOrd="0" presId="urn:microsoft.com/office/officeart/2005/8/layout/venn3"/>
    <dgm:cxn modelId="{BBFA0001-EB63-4A58-AEA3-FA09CBBF68CD}" type="presParOf" srcId="{F4F0631E-025F-429E-AC1B-C766B354511F}" destId="{AD6B167F-57B6-44BB-B7E9-87D14C43DD36}" srcOrd="3" destOrd="0" presId="urn:microsoft.com/office/officeart/2005/8/layout/venn3"/>
    <dgm:cxn modelId="{2E6C288A-66A1-402F-B9C6-F8DCA4B6B072}" type="presParOf" srcId="{F4F0631E-025F-429E-AC1B-C766B354511F}" destId="{BF306BDB-0635-4A8D-B845-53E771BB3FE3}" srcOrd="4" destOrd="0" presId="urn:microsoft.com/office/officeart/2005/8/layout/venn3"/>
    <dgm:cxn modelId="{45AA3A09-4025-49E3-9B26-1BEA023D7BC5}" type="presParOf" srcId="{F4F0631E-025F-429E-AC1B-C766B354511F}" destId="{C33E7852-A056-4695-99E2-0CD514B78624}" srcOrd="5" destOrd="0" presId="urn:microsoft.com/office/officeart/2005/8/layout/venn3"/>
    <dgm:cxn modelId="{6A679830-9F59-4694-B555-29DD6BB55FBC}" type="presParOf" srcId="{F4F0631E-025F-429E-AC1B-C766B354511F}" destId="{FFEFFC52-B650-4BD9-BFE4-DD3B74F3346A}" srcOrd="6" destOrd="0" presId="urn:microsoft.com/office/officeart/2005/8/layout/venn3"/>
    <dgm:cxn modelId="{2ED30A62-F8CD-4089-93E1-799081570319}" type="presParOf" srcId="{F4F0631E-025F-429E-AC1B-C766B354511F}" destId="{792D3757-7D88-4BD5-98E1-B097CF7CF5D4}" srcOrd="7" destOrd="0" presId="urn:microsoft.com/office/officeart/2005/8/layout/venn3"/>
    <dgm:cxn modelId="{09482736-202F-4495-9228-F342558CCD47}" type="presParOf" srcId="{F4F0631E-025F-429E-AC1B-C766B354511F}" destId="{68D69D9C-E3DF-4CD5-BDCE-FBE33564F9EC}" srcOrd="8" destOrd="0" presId="urn:microsoft.com/office/officeart/2005/8/layout/venn3"/>
    <dgm:cxn modelId="{F90FDA17-A26C-490B-A801-C950954450B5}" type="presParOf" srcId="{F4F0631E-025F-429E-AC1B-C766B354511F}" destId="{AFD6F0FB-B030-4D72-AC00-F65B8A384548}" srcOrd="9" destOrd="0" presId="urn:microsoft.com/office/officeart/2005/8/layout/venn3"/>
    <dgm:cxn modelId="{0FBD2A09-D4F9-4778-8553-0FD9FE8C168E}" type="presParOf" srcId="{F4F0631E-025F-429E-AC1B-C766B354511F}" destId="{32DCC91B-1088-47AA-89E8-9B45D3C2EDBB}" srcOrd="10" destOrd="0" presId="urn:microsoft.com/office/officeart/2005/8/layout/venn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4800" dirty="0">
              <a:latin typeface="HGP創英角ｺﾞｼｯｸUB" panose="020B0900000000000000" pitchFamily="50" charset="-128"/>
              <a:ea typeface="HGP創英角ｺﾞｼｯｸUB" panose="020B0900000000000000" pitchFamily="50" charset="-128"/>
            </a:rPr>
            <a:t>(</a:t>
          </a:r>
          <a:r>
            <a:rPr kumimoji="1" lang="ja-JP" altLang="en-US" sz="4800" dirty="0">
              <a:latin typeface="HGP創英角ｺﾞｼｯｸUB" panose="020B0900000000000000" pitchFamily="50" charset="-128"/>
              <a:ea typeface="HGP創英角ｺﾞｼｯｸUB" panose="020B0900000000000000" pitchFamily="50" charset="-128"/>
            </a:rPr>
            <a:t>３</a:t>
          </a:r>
          <a:r>
            <a:rPr kumimoji="1" lang="en-US" altLang="ja-JP" sz="4800" dirty="0">
              <a:latin typeface="HGP創英角ｺﾞｼｯｸUB" panose="020B0900000000000000" pitchFamily="50" charset="-128"/>
              <a:ea typeface="HGP創英角ｺﾞｼｯｸUB" panose="020B0900000000000000" pitchFamily="50" charset="-128"/>
            </a:rPr>
            <a:t>)</a:t>
          </a:r>
          <a:r>
            <a:rPr kumimoji="1" lang="ja-JP" altLang="en-US" sz="4800" dirty="0">
              <a:latin typeface="HGP創英角ｺﾞｼｯｸUB" panose="020B0900000000000000" pitchFamily="50" charset="-128"/>
              <a:ea typeface="HGP創英角ｺﾞｼｯｸUB" panose="020B0900000000000000" pitchFamily="50" charset="-128"/>
            </a:rPr>
            <a:t>探究のプロセス</a:t>
          </a: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C19CA962-C3CE-48AA-B19D-015F7A431B4F}">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学校の課題</a:t>
          </a:r>
        </a:p>
      </dgm:t>
    </dgm:pt>
    <dgm:pt modelId="{E994B734-770B-43FC-BA94-7029FB22A90F}" type="parTrans" cxnId="{DCF7F36F-366C-4E7B-9314-F6D22B33CD5C}">
      <dgm:prSet/>
      <dgm:spPr/>
      <dgm:t>
        <a:bodyPr/>
        <a:lstStyle/>
        <a:p>
          <a:endParaRPr kumimoji="1" lang="ja-JP" altLang="en-US"/>
        </a:p>
      </dgm:t>
    </dgm:pt>
    <dgm:pt modelId="{0613288E-C31B-45B3-8C64-1D8EFA2F6BCE}" type="sibTrans" cxnId="{DCF7F36F-366C-4E7B-9314-F6D22B33CD5C}">
      <dgm:prSet/>
      <dgm:spPr/>
      <dgm:t>
        <a:bodyPr/>
        <a:lstStyle/>
        <a:p>
          <a:endParaRPr kumimoji="1" lang="ja-JP" altLang="en-US"/>
        </a:p>
      </dgm:t>
    </dgm:pt>
    <dgm:pt modelId="{B8C19ED9-75AF-4510-97E3-BEBB3F85D65E}">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関係する非認知スキル</a:t>
          </a:r>
        </a:p>
      </dgm:t>
    </dgm:pt>
    <dgm:pt modelId="{DE83B8F9-0922-484B-900D-5512BA3A8037}" type="parTrans" cxnId="{844DA4BC-BE91-4814-A8F0-21B77AB97B27}">
      <dgm:prSet/>
      <dgm:spPr/>
      <dgm:t>
        <a:bodyPr/>
        <a:lstStyle/>
        <a:p>
          <a:endParaRPr kumimoji="1" lang="ja-JP" altLang="en-US"/>
        </a:p>
      </dgm:t>
    </dgm:pt>
    <dgm:pt modelId="{CCBE7DF0-0E50-4839-B58A-B949BB37A3E3}" type="sibTrans" cxnId="{844DA4BC-BE91-4814-A8F0-21B77AB97B27}">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502933" custScaleY="155910"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340E7B0-C5A3-498A-AD4B-C9D5BBC51904}" type="pres">
      <dgm:prSet presAssocID="{C19CA962-C3CE-48AA-B19D-015F7A431B4F}" presName="parTxOnly" presStyleLbl="node1" presStyleIdx="1" presStyleCnt="5" custScaleX="107093" custScaleY="153718" custLinFactNeighborX="5436" custLinFactNeighborY="-121">
        <dgm:presLayoutVars>
          <dgm:bulletEnabled val="1"/>
        </dgm:presLayoutVars>
      </dgm:prSet>
      <dgm:spPr/>
    </dgm:pt>
    <dgm:pt modelId="{6D8F5049-FE09-4D37-BA00-E5FFE93B2966}" type="pres">
      <dgm:prSet presAssocID="{0613288E-C31B-45B3-8C64-1D8EFA2F6BCE}" presName="parSpace" presStyleCnt="0"/>
      <dgm:spPr/>
    </dgm:pt>
    <dgm:pt modelId="{9E2218B6-FC55-48EA-975C-2BCA2C9AA173}" type="pres">
      <dgm:prSet presAssocID="{B8C19ED9-75AF-4510-97E3-BEBB3F85D65E}" presName="parTxOnly" presStyleLbl="node1" presStyleIdx="2" presStyleCnt="5" custScaleY="144443">
        <dgm:presLayoutVars>
          <dgm:bulletEnabled val="1"/>
        </dgm:presLayoutVars>
      </dgm:prSet>
      <dgm:spPr/>
    </dgm:pt>
    <dgm:pt modelId="{D193B441-5265-42AB-BD22-4F0664824B44}" type="pres">
      <dgm:prSet presAssocID="{CCBE7DF0-0E50-4839-B58A-B949BB37A3E3}" presName="parSpace" presStyleCnt="0"/>
      <dgm:spPr/>
    </dgm:pt>
    <dgm:pt modelId="{CA371E9E-EB42-4395-9D8A-0E015CCD0F1A}" type="pres">
      <dgm:prSet presAssocID="{206B7F22-1CF4-4ED5-AC01-C48AAD5EE78A}" presName="parTxOnly" presStyleLbl="node1" presStyleIdx="3"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4" presStyleCnt="5" custScaleY="138584">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49AFF468-B628-42E1-8D40-BF8FBEC40247}" type="presOf" srcId="{B8C19ED9-75AF-4510-97E3-BEBB3F85D65E}" destId="{9E2218B6-FC55-48EA-975C-2BCA2C9AA173}" srcOrd="0" destOrd="0" presId="urn:microsoft.com/office/officeart/2005/8/layout/hChevron3"/>
    <dgm:cxn modelId="{DCF7F36F-366C-4E7B-9314-F6D22B33CD5C}" srcId="{9AB96F0A-68A6-4BFB-A077-09C10611801B}" destId="{C19CA962-C3CE-48AA-B19D-015F7A431B4F}" srcOrd="1" destOrd="0" parTransId="{E994B734-770B-43FC-BA94-7029FB22A90F}" sibTransId="{0613288E-C31B-45B3-8C64-1D8EFA2F6BCE}"/>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23ED2BB1-9307-4346-A6CD-B418EF770663}" type="presOf" srcId="{C19CA962-C3CE-48AA-B19D-015F7A431B4F}" destId="{C340E7B0-C5A3-498A-AD4B-C9D5BBC51904}" srcOrd="0" destOrd="0" presId="urn:microsoft.com/office/officeart/2005/8/layout/hChevron3"/>
    <dgm:cxn modelId="{356044B2-3048-43FD-AE9B-DCFE176102C1}" srcId="{9AB96F0A-68A6-4BFB-A077-09C10611801B}" destId="{206B7F22-1CF4-4ED5-AC01-C48AAD5EE78A}" srcOrd="3" destOrd="0" parTransId="{D9C304CF-9F0E-42D2-8F31-0516D742CECD}" sibTransId="{5A00A658-6515-459B-8470-291719C9E51F}"/>
    <dgm:cxn modelId="{844DA4BC-BE91-4814-A8F0-21B77AB97B27}" srcId="{9AB96F0A-68A6-4BFB-A077-09C10611801B}" destId="{B8C19ED9-75AF-4510-97E3-BEBB3F85D65E}" srcOrd="2" destOrd="0" parTransId="{DE83B8F9-0922-484B-900D-5512BA3A8037}" sibTransId="{CCBE7DF0-0E50-4839-B58A-B949BB37A3E3}"/>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4" destOrd="0" parTransId="{0EE0152C-8C26-4648-83DD-20E0AEC7460B}" sibTransId="{D1C81C1D-31EA-4B3B-8F0A-55C1882F458E}"/>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3DA775DF-6CD2-4758-8B23-03F420E0B9E1}" type="presParOf" srcId="{9FA6FA6B-1AE0-465F-9EB9-4CA78A5AD148}" destId="{C340E7B0-C5A3-498A-AD4B-C9D5BBC51904}" srcOrd="2" destOrd="0" presId="urn:microsoft.com/office/officeart/2005/8/layout/hChevron3"/>
    <dgm:cxn modelId="{9E7ED096-B8F5-4228-97A9-129B61548830}" type="presParOf" srcId="{9FA6FA6B-1AE0-465F-9EB9-4CA78A5AD148}" destId="{6D8F5049-FE09-4D37-BA00-E5FFE93B2966}" srcOrd="3" destOrd="0" presId="urn:microsoft.com/office/officeart/2005/8/layout/hChevron3"/>
    <dgm:cxn modelId="{296ED97C-24DC-4DB2-9D9E-D267FFC460C4}" type="presParOf" srcId="{9FA6FA6B-1AE0-465F-9EB9-4CA78A5AD148}" destId="{9E2218B6-FC55-48EA-975C-2BCA2C9AA173}" srcOrd="4" destOrd="0" presId="urn:microsoft.com/office/officeart/2005/8/layout/hChevron3"/>
    <dgm:cxn modelId="{5241D34F-F23E-4524-8D06-D27E868A1CC3}" type="presParOf" srcId="{9FA6FA6B-1AE0-465F-9EB9-4CA78A5AD148}" destId="{D193B441-5265-42AB-BD22-4F0664824B44}" srcOrd="5" destOrd="0" presId="urn:microsoft.com/office/officeart/2005/8/layout/hChevron3"/>
    <dgm:cxn modelId="{A415004B-26F5-4A86-AA26-D1746539E4B7}" type="presParOf" srcId="{9FA6FA6B-1AE0-465F-9EB9-4CA78A5AD148}" destId="{CA371E9E-EB42-4395-9D8A-0E015CCD0F1A}" srcOrd="6" destOrd="0" presId="urn:microsoft.com/office/officeart/2005/8/layout/hChevron3"/>
    <dgm:cxn modelId="{9D4EC2E6-0B44-45A7-9DEF-CE8ACC05E813}" type="presParOf" srcId="{9FA6FA6B-1AE0-465F-9EB9-4CA78A5AD148}" destId="{EDC212E0-8732-4522-A017-97D36FAA8489}" srcOrd="7" destOrd="0" presId="urn:microsoft.com/office/officeart/2005/8/layout/hChevron3"/>
    <dgm:cxn modelId="{F80019B9-35A6-4523-B5D7-360FC70324BB}" type="presParOf" srcId="{9FA6FA6B-1AE0-465F-9EB9-4CA78A5AD148}" destId="{005DFC38-DEE1-4537-BC35-DCF0F0844809}"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4000" dirty="0">
              <a:latin typeface="HGP創英角ｺﾞｼｯｸUB" panose="020B0900000000000000" pitchFamily="50" charset="-128"/>
              <a:ea typeface="HGP創英角ｺﾞｼｯｸUB" panose="020B0900000000000000" pitchFamily="50" charset="-128"/>
            </a:rPr>
            <a:t>(</a:t>
          </a:r>
          <a:r>
            <a:rPr kumimoji="1" lang="ja-JP" altLang="en-US" sz="4000" dirty="0">
              <a:latin typeface="HGP創英角ｺﾞｼｯｸUB" panose="020B0900000000000000" pitchFamily="50" charset="-128"/>
              <a:ea typeface="HGP創英角ｺﾞｼｯｸUB" panose="020B0900000000000000" pitchFamily="50" charset="-128"/>
            </a:rPr>
            <a:t>４</a:t>
          </a:r>
          <a:r>
            <a:rPr kumimoji="1" lang="en-US" altLang="ja-JP" sz="4000" dirty="0">
              <a:latin typeface="HGP創英角ｺﾞｼｯｸUB" panose="020B0900000000000000" pitchFamily="50" charset="-128"/>
              <a:ea typeface="HGP創英角ｺﾞｼｯｸUB" panose="020B0900000000000000" pitchFamily="50" charset="-128"/>
            </a:rPr>
            <a:t>)</a:t>
          </a:r>
          <a:r>
            <a:rPr kumimoji="1" lang="ja-JP" altLang="en-US" sz="4000" dirty="0">
              <a:latin typeface="HGP創英角ｺﾞｼｯｸUB" panose="020B0900000000000000" pitchFamily="50" charset="-128"/>
              <a:ea typeface="HGP創英角ｺﾞｼｯｸUB" panose="020B0900000000000000" pitchFamily="50" charset="-128"/>
            </a:rPr>
            <a:t>古典における探究学習の意義</a:t>
          </a: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C19CA962-C3CE-48AA-B19D-015F7A431B4F}">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学校の課題</a:t>
          </a:r>
        </a:p>
      </dgm:t>
    </dgm:pt>
    <dgm:pt modelId="{E994B734-770B-43FC-BA94-7029FB22A90F}" type="parTrans" cxnId="{DCF7F36F-366C-4E7B-9314-F6D22B33CD5C}">
      <dgm:prSet/>
      <dgm:spPr/>
      <dgm:t>
        <a:bodyPr/>
        <a:lstStyle/>
        <a:p>
          <a:endParaRPr kumimoji="1" lang="ja-JP" altLang="en-US"/>
        </a:p>
      </dgm:t>
    </dgm:pt>
    <dgm:pt modelId="{0613288E-C31B-45B3-8C64-1D8EFA2F6BCE}" type="sibTrans" cxnId="{DCF7F36F-366C-4E7B-9314-F6D22B33CD5C}">
      <dgm:prSet/>
      <dgm:spPr/>
      <dgm:t>
        <a:bodyPr/>
        <a:lstStyle/>
        <a:p>
          <a:endParaRPr kumimoji="1" lang="ja-JP" altLang="en-US"/>
        </a:p>
      </dgm:t>
    </dgm:pt>
    <dgm:pt modelId="{B8C19ED9-75AF-4510-97E3-BEBB3F85D65E}">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関係する非認知スキル</a:t>
          </a:r>
        </a:p>
      </dgm:t>
    </dgm:pt>
    <dgm:pt modelId="{DE83B8F9-0922-484B-900D-5512BA3A8037}" type="parTrans" cxnId="{844DA4BC-BE91-4814-A8F0-21B77AB97B27}">
      <dgm:prSet/>
      <dgm:spPr/>
      <dgm:t>
        <a:bodyPr/>
        <a:lstStyle/>
        <a:p>
          <a:endParaRPr kumimoji="1" lang="ja-JP" altLang="en-US"/>
        </a:p>
      </dgm:t>
    </dgm:pt>
    <dgm:pt modelId="{CCBE7DF0-0E50-4839-B58A-B949BB37A3E3}" type="sibTrans" cxnId="{844DA4BC-BE91-4814-A8F0-21B77AB97B27}">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784972" custScaleY="221287"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340E7B0-C5A3-498A-AD4B-C9D5BBC51904}" type="pres">
      <dgm:prSet presAssocID="{C19CA962-C3CE-48AA-B19D-015F7A431B4F}" presName="parTxOnly" presStyleLbl="node1" presStyleIdx="1" presStyleCnt="5" custScaleX="107093" custScaleY="153718" custLinFactNeighborX="5436" custLinFactNeighborY="-121">
        <dgm:presLayoutVars>
          <dgm:bulletEnabled val="1"/>
        </dgm:presLayoutVars>
      </dgm:prSet>
      <dgm:spPr/>
    </dgm:pt>
    <dgm:pt modelId="{6D8F5049-FE09-4D37-BA00-E5FFE93B2966}" type="pres">
      <dgm:prSet presAssocID="{0613288E-C31B-45B3-8C64-1D8EFA2F6BCE}" presName="parSpace" presStyleCnt="0"/>
      <dgm:spPr/>
    </dgm:pt>
    <dgm:pt modelId="{9E2218B6-FC55-48EA-975C-2BCA2C9AA173}" type="pres">
      <dgm:prSet presAssocID="{B8C19ED9-75AF-4510-97E3-BEBB3F85D65E}" presName="parTxOnly" presStyleLbl="node1" presStyleIdx="2" presStyleCnt="5" custScaleY="144443">
        <dgm:presLayoutVars>
          <dgm:bulletEnabled val="1"/>
        </dgm:presLayoutVars>
      </dgm:prSet>
      <dgm:spPr/>
    </dgm:pt>
    <dgm:pt modelId="{D193B441-5265-42AB-BD22-4F0664824B44}" type="pres">
      <dgm:prSet presAssocID="{CCBE7DF0-0E50-4839-B58A-B949BB37A3E3}" presName="parSpace" presStyleCnt="0"/>
      <dgm:spPr/>
    </dgm:pt>
    <dgm:pt modelId="{CA371E9E-EB42-4395-9D8A-0E015CCD0F1A}" type="pres">
      <dgm:prSet presAssocID="{206B7F22-1CF4-4ED5-AC01-C48AAD5EE78A}" presName="parTxOnly" presStyleLbl="node1" presStyleIdx="3"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4" presStyleCnt="5" custScaleY="138584">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49AFF468-B628-42E1-8D40-BF8FBEC40247}" type="presOf" srcId="{B8C19ED9-75AF-4510-97E3-BEBB3F85D65E}" destId="{9E2218B6-FC55-48EA-975C-2BCA2C9AA173}" srcOrd="0" destOrd="0" presId="urn:microsoft.com/office/officeart/2005/8/layout/hChevron3"/>
    <dgm:cxn modelId="{DCF7F36F-366C-4E7B-9314-F6D22B33CD5C}" srcId="{9AB96F0A-68A6-4BFB-A077-09C10611801B}" destId="{C19CA962-C3CE-48AA-B19D-015F7A431B4F}" srcOrd="1" destOrd="0" parTransId="{E994B734-770B-43FC-BA94-7029FB22A90F}" sibTransId="{0613288E-C31B-45B3-8C64-1D8EFA2F6BCE}"/>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23ED2BB1-9307-4346-A6CD-B418EF770663}" type="presOf" srcId="{C19CA962-C3CE-48AA-B19D-015F7A431B4F}" destId="{C340E7B0-C5A3-498A-AD4B-C9D5BBC51904}" srcOrd="0" destOrd="0" presId="urn:microsoft.com/office/officeart/2005/8/layout/hChevron3"/>
    <dgm:cxn modelId="{356044B2-3048-43FD-AE9B-DCFE176102C1}" srcId="{9AB96F0A-68A6-4BFB-A077-09C10611801B}" destId="{206B7F22-1CF4-4ED5-AC01-C48AAD5EE78A}" srcOrd="3" destOrd="0" parTransId="{D9C304CF-9F0E-42D2-8F31-0516D742CECD}" sibTransId="{5A00A658-6515-459B-8470-291719C9E51F}"/>
    <dgm:cxn modelId="{844DA4BC-BE91-4814-A8F0-21B77AB97B27}" srcId="{9AB96F0A-68A6-4BFB-A077-09C10611801B}" destId="{B8C19ED9-75AF-4510-97E3-BEBB3F85D65E}" srcOrd="2" destOrd="0" parTransId="{DE83B8F9-0922-484B-900D-5512BA3A8037}" sibTransId="{CCBE7DF0-0E50-4839-B58A-B949BB37A3E3}"/>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4" destOrd="0" parTransId="{0EE0152C-8C26-4648-83DD-20E0AEC7460B}" sibTransId="{D1C81C1D-31EA-4B3B-8F0A-55C1882F458E}"/>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3DA775DF-6CD2-4758-8B23-03F420E0B9E1}" type="presParOf" srcId="{9FA6FA6B-1AE0-465F-9EB9-4CA78A5AD148}" destId="{C340E7B0-C5A3-498A-AD4B-C9D5BBC51904}" srcOrd="2" destOrd="0" presId="urn:microsoft.com/office/officeart/2005/8/layout/hChevron3"/>
    <dgm:cxn modelId="{9E7ED096-B8F5-4228-97A9-129B61548830}" type="presParOf" srcId="{9FA6FA6B-1AE0-465F-9EB9-4CA78A5AD148}" destId="{6D8F5049-FE09-4D37-BA00-E5FFE93B2966}" srcOrd="3" destOrd="0" presId="urn:microsoft.com/office/officeart/2005/8/layout/hChevron3"/>
    <dgm:cxn modelId="{296ED97C-24DC-4DB2-9D9E-D267FFC460C4}" type="presParOf" srcId="{9FA6FA6B-1AE0-465F-9EB9-4CA78A5AD148}" destId="{9E2218B6-FC55-48EA-975C-2BCA2C9AA173}" srcOrd="4" destOrd="0" presId="urn:microsoft.com/office/officeart/2005/8/layout/hChevron3"/>
    <dgm:cxn modelId="{5241D34F-F23E-4524-8D06-D27E868A1CC3}" type="presParOf" srcId="{9FA6FA6B-1AE0-465F-9EB9-4CA78A5AD148}" destId="{D193B441-5265-42AB-BD22-4F0664824B44}" srcOrd="5" destOrd="0" presId="urn:microsoft.com/office/officeart/2005/8/layout/hChevron3"/>
    <dgm:cxn modelId="{A415004B-26F5-4A86-AA26-D1746539E4B7}" type="presParOf" srcId="{9FA6FA6B-1AE0-465F-9EB9-4CA78A5AD148}" destId="{CA371E9E-EB42-4395-9D8A-0E015CCD0F1A}" srcOrd="6" destOrd="0" presId="urn:microsoft.com/office/officeart/2005/8/layout/hChevron3"/>
    <dgm:cxn modelId="{9D4EC2E6-0B44-45A7-9DEF-CE8ACC05E813}" type="presParOf" srcId="{9FA6FA6B-1AE0-465F-9EB9-4CA78A5AD148}" destId="{EDC212E0-8732-4522-A017-97D36FAA8489}" srcOrd="7" destOrd="0" presId="urn:microsoft.com/office/officeart/2005/8/layout/hChevron3"/>
    <dgm:cxn modelId="{F80019B9-35A6-4523-B5D7-360FC70324BB}" type="presParOf" srcId="{9FA6FA6B-1AE0-465F-9EB9-4CA78A5AD148}" destId="{005DFC38-DEE1-4537-BC35-DCF0F0844809}"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4000" dirty="0">
              <a:latin typeface="HGP創英角ｺﾞｼｯｸUB" panose="020B0900000000000000" pitchFamily="50" charset="-128"/>
              <a:ea typeface="HGP創英角ｺﾞｼｯｸUB" panose="020B0900000000000000" pitchFamily="50" charset="-128"/>
            </a:rPr>
            <a:t>(</a:t>
          </a:r>
          <a:r>
            <a:rPr kumimoji="1" lang="ja-JP" altLang="en-US" sz="4000" dirty="0">
              <a:latin typeface="HGP創英角ｺﾞｼｯｸUB" panose="020B0900000000000000" pitchFamily="50" charset="-128"/>
              <a:ea typeface="HGP創英角ｺﾞｼｯｸUB" panose="020B0900000000000000" pitchFamily="50" charset="-128"/>
            </a:rPr>
            <a:t>６</a:t>
          </a:r>
          <a:r>
            <a:rPr kumimoji="1" lang="en-US" altLang="ja-JP" sz="4000" dirty="0">
              <a:latin typeface="HGP創英角ｺﾞｼｯｸUB" panose="020B0900000000000000" pitchFamily="50" charset="-128"/>
              <a:ea typeface="HGP創英角ｺﾞｼｯｸUB" panose="020B0900000000000000" pitchFamily="50" charset="-128"/>
            </a:rPr>
            <a:t>)</a:t>
          </a:r>
          <a:r>
            <a:rPr kumimoji="1" lang="ja-JP" altLang="en-US" sz="4000" dirty="0">
              <a:latin typeface="HGP創英角ｺﾞｼｯｸUB" panose="020B0900000000000000" pitchFamily="50" charset="-128"/>
              <a:ea typeface="HGP創英角ｺﾞｼｯｸUB" panose="020B0900000000000000" pitchFamily="50" charset="-128"/>
            </a:rPr>
            <a:t>古典における探究学習のサイクル</a:t>
          </a: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C19CA962-C3CE-48AA-B19D-015F7A431B4F}">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学校の課題</a:t>
          </a:r>
        </a:p>
      </dgm:t>
    </dgm:pt>
    <dgm:pt modelId="{E994B734-770B-43FC-BA94-7029FB22A90F}" type="parTrans" cxnId="{DCF7F36F-366C-4E7B-9314-F6D22B33CD5C}">
      <dgm:prSet/>
      <dgm:spPr/>
      <dgm:t>
        <a:bodyPr/>
        <a:lstStyle/>
        <a:p>
          <a:endParaRPr kumimoji="1" lang="ja-JP" altLang="en-US"/>
        </a:p>
      </dgm:t>
    </dgm:pt>
    <dgm:pt modelId="{0613288E-C31B-45B3-8C64-1D8EFA2F6BCE}" type="sibTrans" cxnId="{DCF7F36F-366C-4E7B-9314-F6D22B33CD5C}">
      <dgm:prSet/>
      <dgm:spPr/>
      <dgm:t>
        <a:bodyPr/>
        <a:lstStyle/>
        <a:p>
          <a:endParaRPr kumimoji="1" lang="ja-JP" altLang="en-US"/>
        </a:p>
      </dgm:t>
    </dgm:pt>
    <dgm:pt modelId="{B8C19ED9-75AF-4510-97E3-BEBB3F85D65E}">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関係する非認知スキル</a:t>
          </a:r>
        </a:p>
      </dgm:t>
    </dgm:pt>
    <dgm:pt modelId="{DE83B8F9-0922-484B-900D-5512BA3A8037}" type="parTrans" cxnId="{844DA4BC-BE91-4814-A8F0-21B77AB97B27}">
      <dgm:prSet/>
      <dgm:spPr/>
      <dgm:t>
        <a:bodyPr/>
        <a:lstStyle/>
        <a:p>
          <a:endParaRPr kumimoji="1" lang="ja-JP" altLang="en-US"/>
        </a:p>
      </dgm:t>
    </dgm:pt>
    <dgm:pt modelId="{CCBE7DF0-0E50-4839-B58A-B949BB37A3E3}" type="sibTrans" cxnId="{844DA4BC-BE91-4814-A8F0-21B77AB97B27}">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952592" custScaleY="209029"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340E7B0-C5A3-498A-AD4B-C9D5BBC51904}" type="pres">
      <dgm:prSet presAssocID="{C19CA962-C3CE-48AA-B19D-015F7A431B4F}" presName="parTxOnly" presStyleLbl="node1" presStyleIdx="1" presStyleCnt="5" custScaleX="107093" custScaleY="153718" custLinFactNeighborX="5436" custLinFactNeighborY="-121">
        <dgm:presLayoutVars>
          <dgm:bulletEnabled val="1"/>
        </dgm:presLayoutVars>
      </dgm:prSet>
      <dgm:spPr/>
    </dgm:pt>
    <dgm:pt modelId="{6D8F5049-FE09-4D37-BA00-E5FFE93B2966}" type="pres">
      <dgm:prSet presAssocID="{0613288E-C31B-45B3-8C64-1D8EFA2F6BCE}" presName="parSpace" presStyleCnt="0"/>
      <dgm:spPr/>
    </dgm:pt>
    <dgm:pt modelId="{9E2218B6-FC55-48EA-975C-2BCA2C9AA173}" type="pres">
      <dgm:prSet presAssocID="{B8C19ED9-75AF-4510-97E3-BEBB3F85D65E}" presName="parTxOnly" presStyleLbl="node1" presStyleIdx="2" presStyleCnt="5" custScaleY="144443">
        <dgm:presLayoutVars>
          <dgm:bulletEnabled val="1"/>
        </dgm:presLayoutVars>
      </dgm:prSet>
      <dgm:spPr/>
    </dgm:pt>
    <dgm:pt modelId="{D193B441-5265-42AB-BD22-4F0664824B44}" type="pres">
      <dgm:prSet presAssocID="{CCBE7DF0-0E50-4839-B58A-B949BB37A3E3}" presName="parSpace" presStyleCnt="0"/>
      <dgm:spPr/>
    </dgm:pt>
    <dgm:pt modelId="{CA371E9E-EB42-4395-9D8A-0E015CCD0F1A}" type="pres">
      <dgm:prSet presAssocID="{206B7F22-1CF4-4ED5-AC01-C48AAD5EE78A}" presName="parTxOnly" presStyleLbl="node1" presStyleIdx="3"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4" presStyleCnt="5" custScaleY="138584">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49AFF468-B628-42E1-8D40-BF8FBEC40247}" type="presOf" srcId="{B8C19ED9-75AF-4510-97E3-BEBB3F85D65E}" destId="{9E2218B6-FC55-48EA-975C-2BCA2C9AA173}" srcOrd="0" destOrd="0" presId="urn:microsoft.com/office/officeart/2005/8/layout/hChevron3"/>
    <dgm:cxn modelId="{DCF7F36F-366C-4E7B-9314-F6D22B33CD5C}" srcId="{9AB96F0A-68A6-4BFB-A077-09C10611801B}" destId="{C19CA962-C3CE-48AA-B19D-015F7A431B4F}" srcOrd="1" destOrd="0" parTransId="{E994B734-770B-43FC-BA94-7029FB22A90F}" sibTransId="{0613288E-C31B-45B3-8C64-1D8EFA2F6BCE}"/>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23ED2BB1-9307-4346-A6CD-B418EF770663}" type="presOf" srcId="{C19CA962-C3CE-48AA-B19D-015F7A431B4F}" destId="{C340E7B0-C5A3-498A-AD4B-C9D5BBC51904}" srcOrd="0" destOrd="0" presId="urn:microsoft.com/office/officeart/2005/8/layout/hChevron3"/>
    <dgm:cxn modelId="{356044B2-3048-43FD-AE9B-DCFE176102C1}" srcId="{9AB96F0A-68A6-4BFB-A077-09C10611801B}" destId="{206B7F22-1CF4-4ED5-AC01-C48AAD5EE78A}" srcOrd="3" destOrd="0" parTransId="{D9C304CF-9F0E-42D2-8F31-0516D742CECD}" sibTransId="{5A00A658-6515-459B-8470-291719C9E51F}"/>
    <dgm:cxn modelId="{844DA4BC-BE91-4814-A8F0-21B77AB97B27}" srcId="{9AB96F0A-68A6-4BFB-A077-09C10611801B}" destId="{B8C19ED9-75AF-4510-97E3-BEBB3F85D65E}" srcOrd="2" destOrd="0" parTransId="{DE83B8F9-0922-484B-900D-5512BA3A8037}" sibTransId="{CCBE7DF0-0E50-4839-B58A-B949BB37A3E3}"/>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4" destOrd="0" parTransId="{0EE0152C-8C26-4648-83DD-20E0AEC7460B}" sibTransId="{D1C81C1D-31EA-4B3B-8F0A-55C1882F458E}"/>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3DA775DF-6CD2-4758-8B23-03F420E0B9E1}" type="presParOf" srcId="{9FA6FA6B-1AE0-465F-9EB9-4CA78A5AD148}" destId="{C340E7B0-C5A3-498A-AD4B-C9D5BBC51904}" srcOrd="2" destOrd="0" presId="urn:microsoft.com/office/officeart/2005/8/layout/hChevron3"/>
    <dgm:cxn modelId="{9E7ED096-B8F5-4228-97A9-129B61548830}" type="presParOf" srcId="{9FA6FA6B-1AE0-465F-9EB9-4CA78A5AD148}" destId="{6D8F5049-FE09-4D37-BA00-E5FFE93B2966}" srcOrd="3" destOrd="0" presId="urn:microsoft.com/office/officeart/2005/8/layout/hChevron3"/>
    <dgm:cxn modelId="{296ED97C-24DC-4DB2-9D9E-D267FFC460C4}" type="presParOf" srcId="{9FA6FA6B-1AE0-465F-9EB9-4CA78A5AD148}" destId="{9E2218B6-FC55-48EA-975C-2BCA2C9AA173}" srcOrd="4" destOrd="0" presId="urn:microsoft.com/office/officeart/2005/8/layout/hChevron3"/>
    <dgm:cxn modelId="{5241D34F-F23E-4524-8D06-D27E868A1CC3}" type="presParOf" srcId="{9FA6FA6B-1AE0-465F-9EB9-4CA78A5AD148}" destId="{D193B441-5265-42AB-BD22-4F0664824B44}" srcOrd="5" destOrd="0" presId="urn:microsoft.com/office/officeart/2005/8/layout/hChevron3"/>
    <dgm:cxn modelId="{A415004B-26F5-4A86-AA26-D1746539E4B7}" type="presParOf" srcId="{9FA6FA6B-1AE0-465F-9EB9-4CA78A5AD148}" destId="{CA371E9E-EB42-4395-9D8A-0E015CCD0F1A}" srcOrd="6" destOrd="0" presId="urn:microsoft.com/office/officeart/2005/8/layout/hChevron3"/>
    <dgm:cxn modelId="{9D4EC2E6-0B44-45A7-9DEF-CE8ACC05E813}" type="presParOf" srcId="{9FA6FA6B-1AE0-465F-9EB9-4CA78A5AD148}" destId="{EDC212E0-8732-4522-A017-97D36FAA8489}" srcOrd="7" destOrd="0" presId="urn:microsoft.com/office/officeart/2005/8/layout/hChevron3"/>
    <dgm:cxn modelId="{F80019B9-35A6-4523-B5D7-360FC70324BB}" type="presParOf" srcId="{9FA6FA6B-1AE0-465F-9EB9-4CA78A5AD148}" destId="{005DFC38-DEE1-4537-BC35-DCF0F0844809}"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4000" dirty="0">
              <a:latin typeface="HGP創英角ｺﾞｼｯｸUB" panose="020B0900000000000000" pitchFamily="50" charset="-128"/>
              <a:ea typeface="HGP創英角ｺﾞｼｯｸUB" panose="020B0900000000000000" pitchFamily="50" charset="-128"/>
            </a:rPr>
            <a:t>(</a:t>
          </a:r>
          <a:r>
            <a:rPr kumimoji="1" lang="ja-JP" altLang="en-US" sz="4000" dirty="0">
              <a:latin typeface="HGP創英角ｺﾞｼｯｸUB" panose="020B0900000000000000" pitchFamily="50" charset="-128"/>
              <a:ea typeface="HGP創英角ｺﾞｼｯｸUB" panose="020B0900000000000000" pitchFamily="50" charset="-128"/>
            </a:rPr>
            <a:t>７</a:t>
          </a:r>
          <a:r>
            <a:rPr kumimoji="1" lang="en-US" altLang="ja-JP" sz="4000" dirty="0">
              <a:latin typeface="HGP創英角ｺﾞｼｯｸUB" panose="020B0900000000000000" pitchFamily="50" charset="-128"/>
              <a:ea typeface="HGP創英角ｺﾞｼｯｸUB" panose="020B0900000000000000" pitchFamily="50" charset="-128"/>
            </a:rPr>
            <a:t>)</a:t>
          </a:r>
          <a:r>
            <a:rPr kumimoji="1" lang="ja-JP" altLang="en-US" sz="4000" dirty="0">
              <a:latin typeface="HGP創英角ｺﾞｼｯｸUB" panose="020B0900000000000000" pitchFamily="50" charset="-128"/>
              <a:ea typeface="HGP創英角ｺﾞｼｯｸUB" panose="020B0900000000000000" pitchFamily="50" charset="-128"/>
            </a:rPr>
            <a:t>単元計画表</a:t>
          </a: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C19CA962-C3CE-48AA-B19D-015F7A431B4F}">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学校の課題</a:t>
          </a:r>
        </a:p>
      </dgm:t>
    </dgm:pt>
    <dgm:pt modelId="{E994B734-770B-43FC-BA94-7029FB22A90F}" type="parTrans" cxnId="{DCF7F36F-366C-4E7B-9314-F6D22B33CD5C}">
      <dgm:prSet/>
      <dgm:spPr/>
      <dgm:t>
        <a:bodyPr/>
        <a:lstStyle/>
        <a:p>
          <a:endParaRPr kumimoji="1" lang="ja-JP" altLang="en-US"/>
        </a:p>
      </dgm:t>
    </dgm:pt>
    <dgm:pt modelId="{0613288E-C31B-45B3-8C64-1D8EFA2F6BCE}" type="sibTrans" cxnId="{DCF7F36F-366C-4E7B-9314-F6D22B33CD5C}">
      <dgm:prSet/>
      <dgm:spPr/>
      <dgm:t>
        <a:bodyPr/>
        <a:lstStyle/>
        <a:p>
          <a:endParaRPr kumimoji="1" lang="ja-JP" altLang="en-US"/>
        </a:p>
      </dgm:t>
    </dgm:pt>
    <dgm:pt modelId="{B8C19ED9-75AF-4510-97E3-BEBB3F85D65E}">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関係する非認知スキル</a:t>
          </a:r>
        </a:p>
      </dgm:t>
    </dgm:pt>
    <dgm:pt modelId="{DE83B8F9-0922-484B-900D-5512BA3A8037}" type="parTrans" cxnId="{844DA4BC-BE91-4814-A8F0-21B77AB97B27}">
      <dgm:prSet/>
      <dgm:spPr/>
      <dgm:t>
        <a:bodyPr/>
        <a:lstStyle/>
        <a:p>
          <a:endParaRPr kumimoji="1" lang="ja-JP" altLang="en-US"/>
        </a:p>
      </dgm:t>
    </dgm:pt>
    <dgm:pt modelId="{CCBE7DF0-0E50-4839-B58A-B949BB37A3E3}" type="sibTrans" cxnId="{844DA4BC-BE91-4814-A8F0-21B77AB97B27}">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952592" custScaleY="209029"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340E7B0-C5A3-498A-AD4B-C9D5BBC51904}" type="pres">
      <dgm:prSet presAssocID="{C19CA962-C3CE-48AA-B19D-015F7A431B4F}" presName="parTxOnly" presStyleLbl="node1" presStyleIdx="1" presStyleCnt="5" custScaleX="107093" custScaleY="153718" custLinFactNeighborX="5436" custLinFactNeighborY="-121">
        <dgm:presLayoutVars>
          <dgm:bulletEnabled val="1"/>
        </dgm:presLayoutVars>
      </dgm:prSet>
      <dgm:spPr/>
    </dgm:pt>
    <dgm:pt modelId="{6D8F5049-FE09-4D37-BA00-E5FFE93B2966}" type="pres">
      <dgm:prSet presAssocID="{0613288E-C31B-45B3-8C64-1D8EFA2F6BCE}" presName="parSpace" presStyleCnt="0"/>
      <dgm:spPr/>
    </dgm:pt>
    <dgm:pt modelId="{9E2218B6-FC55-48EA-975C-2BCA2C9AA173}" type="pres">
      <dgm:prSet presAssocID="{B8C19ED9-75AF-4510-97E3-BEBB3F85D65E}" presName="parTxOnly" presStyleLbl="node1" presStyleIdx="2" presStyleCnt="5" custScaleY="144443">
        <dgm:presLayoutVars>
          <dgm:bulletEnabled val="1"/>
        </dgm:presLayoutVars>
      </dgm:prSet>
      <dgm:spPr/>
    </dgm:pt>
    <dgm:pt modelId="{D193B441-5265-42AB-BD22-4F0664824B44}" type="pres">
      <dgm:prSet presAssocID="{CCBE7DF0-0E50-4839-B58A-B949BB37A3E3}" presName="parSpace" presStyleCnt="0"/>
      <dgm:spPr/>
    </dgm:pt>
    <dgm:pt modelId="{CA371E9E-EB42-4395-9D8A-0E015CCD0F1A}" type="pres">
      <dgm:prSet presAssocID="{206B7F22-1CF4-4ED5-AC01-C48AAD5EE78A}" presName="parTxOnly" presStyleLbl="node1" presStyleIdx="3"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4" presStyleCnt="5" custScaleY="138584">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49AFF468-B628-42E1-8D40-BF8FBEC40247}" type="presOf" srcId="{B8C19ED9-75AF-4510-97E3-BEBB3F85D65E}" destId="{9E2218B6-FC55-48EA-975C-2BCA2C9AA173}" srcOrd="0" destOrd="0" presId="urn:microsoft.com/office/officeart/2005/8/layout/hChevron3"/>
    <dgm:cxn modelId="{DCF7F36F-366C-4E7B-9314-F6D22B33CD5C}" srcId="{9AB96F0A-68A6-4BFB-A077-09C10611801B}" destId="{C19CA962-C3CE-48AA-B19D-015F7A431B4F}" srcOrd="1" destOrd="0" parTransId="{E994B734-770B-43FC-BA94-7029FB22A90F}" sibTransId="{0613288E-C31B-45B3-8C64-1D8EFA2F6BCE}"/>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23ED2BB1-9307-4346-A6CD-B418EF770663}" type="presOf" srcId="{C19CA962-C3CE-48AA-B19D-015F7A431B4F}" destId="{C340E7B0-C5A3-498A-AD4B-C9D5BBC51904}" srcOrd="0" destOrd="0" presId="urn:microsoft.com/office/officeart/2005/8/layout/hChevron3"/>
    <dgm:cxn modelId="{356044B2-3048-43FD-AE9B-DCFE176102C1}" srcId="{9AB96F0A-68A6-4BFB-A077-09C10611801B}" destId="{206B7F22-1CF4-4ED5-AC01-C48AAD5EE78A}" srcOrd="3" destOrd="0" parTransId="{D9C304CF-9F0E-42D2-8F31-0516D742CECD}" sibTransId="{5A00A658-6515-459B-8470-291719C9E51F}"/>
    <dgm:cxn modelId="{844DA4BC-BE91-4814-A8F0-21B77AB97B27}" srcId="{9AB96F0A-68A6-4BFB-A077-09C10611801B}" destId="{B8C19ED9-75AF-4510-97E3-BEBB3F85D65E}" srcOrd="2" destOrd="0" parTransId="{DE83B8F9-0922-484B-900D-5512BA3A8037}" sibTransId="{CCBE7DF0-0E50-4839-B58A-B949BB37A3E3}"/>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4" destOrd="0" parTransId="{0EE0152C-8C26-4648-83DD-20E0AEC7460B}" sibTransId="{D1C81C1D-31EA-4B3B-8F0A-55C1882F458E}"/>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3DA775DF-6CD2-4758-8B23-03F420E0B9E1}" type="presParOf" srcId="{9FA6FA6B-1AE0-465F-9EB9-4CA78A5AD148}" destId="{C340E7B0-C5A3-498A-AD4B-C9D5BBC51904}" srcOrd="2" destOrd="0" presId="urn:microsoft.com/office/officeart/2005/8/layout/hChevron3"/>
    <dgm:cxn modelId="{9E7ED096-B8F5-4228-97A9-129B61548830}" type="presParOf" srcId="{9FA6FA6B-1AE0-465F-9EB9-4CA78A5AD148}" destId="{6D8F5049-FE09-4D37-BA00-E5FFE93B2966}" srcOrd="3" destOrd="0" presId="urn:microsoft.com/office/officeart/2005/8/layout/hChevron3"/>
    <dgm:cxn modelId="{296ED97C-24DC-4DB2-9D9E-D267FFC460C4}" type="presParOf" srcId="{9FA6FA6B-1AE0-465F-9EB9-4CA78A5AD148}" destId="{9E2218B6-FC55-48EA-975C-2BCA2C9AA173}" srcOrd="4" destOrd="0" presId="urn:microsoft.com/office/officeart/2005/8/layout/hChevron3"/>
    <dgm:cxn modelId="{5241D34F-F23E-4524-8D06-D27E868A1CC3}" type="presParOf" srcId="{9FA6FA6B-1AE0-465F-9EB9-4CA78A5AD148}" destId="{D193B441-5265-42AB-BD22-4F0664824B44}" srcOrd="5" destOrd="0" presId="urn:microsoft.com/office/officeart/2005/8/layout/hChevron3"/>
    <dgm:cxn modelId="{A415004B-26F5-4A86-AA26-D1746539E4B7}" type="presParOf" srcId="{9FA6FA6B-1AE0-465F-9EB9-4CA78A5AD148}" destId="{CA371E9E-EB42-4395-9D8A-0E015CCD0F1A}" srcOrd="6" destOrd="0" presId="urn:microsoft.com/office/officeart/2005/8/layout/hChevron3"/>
    <dgm:cxn modelId="{9D4EC2E6-0B44-45A7-9DEF-CE8ACC05E813}" type="presParOf" srcId="{9FA6FA6B-1AE0-465F-9EB9-4CA78A5AD148}" destId="{EDC212E0-8732-4522-A017-97D36FAA8489}" srcOrd="7" destOrd="0" presId="urn:microsoft.com/office/officeart/2005/8/layout/hChevron3"/>
    <dgm:cxn modelId="{F80019B9-35A6-4523-B5D7-360FC70324BB}" type="presParOf" srcId="{9FA6FA6B-1AE0-465F-9EB9-4CA78A5AD148}" destId="{005DFC38-DEE1-4537-BC35-DCF0F0844809}"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AB96F0A-68A6-4BFB-A077-09C10611801B}" type="doc">
      <dgm:prSet loTypeId="urn:microsoft.com/office/officeart/2005/8/layout/hChevron3" loCatId="process" qsTypeId="urn:microsoft.com/office/officeart/2005/8/quickstyle/simple1" qsCatId="simple" csTypeId="urn:microsoft.com/office/officeart/2005/8/colors/accent1_2" csCatId="accent1" phldr="1"/>
      <dgm:spPr/>
    </dgm:pt>
    <dgm:pt modelId="{2FA7EB18-462A-42F7-B3DA-57D0E1468A99}">
      <dgm:prSet phldrT="[テキスト]" custT="1"/>
      <dgm:spPr/>
      <dgm:t>
        <a:bodyPr/>
        <a:lstStyle/>
        <a:p>
          <a:r>
            <a:rPr kumimoji="1" lang="en-US" altLang="ja-JP" sz="4000" dirty="0">
              <a:latin typeface="HGP創英角ｺﾞｼｯｸUB" panose="020B0900000000000000" pitchFamily="50" charset="-128"/>
              <a:ea typeface="HGP創英角ｺﾞｼｯｸUB" panose="020B0900000000000000" pitchFamily="50" charset="-128"/>
            </a:rPr>
            <a:t>(</a:t>
          </a:r>
          <a:r>
            <a:rPr kumimoji="1" lang="ja-JP" altLang="en-US" sz="4000" dirty="0">
              <a:latin typeface="HGP創英角ｺﾞｼｯｸUB" panose="020B0900000000000000" pitchFamily="50" charset="-128"/>
              <a:ea typeface="HGP創英角ｺﾞｼｯｸUB" panose="020B0900000000000000" pitchFamily="50" charset="-128"/>
            </a:rPr>
            <a:t>１</a:t>
          </a:r>
          <a:r>
            <a:rPr kumimoji="1" lang="en-US" altLang="ja-JP" sz="4000" dirty="0">
              <a:latin typeface="HGP創英角ｺﾞｼｯｸUB" panose="020B0900000000000000" pitchFamily="50" charset="-128"/>
              <a:ea typeface="HGP創英角ｺﾞｼｯｸUB" panose="020B0900000000000000" pitchFamily="50" charset="-128"/>
            </a:rPr>
            <a:t>)</a:t>
          </a:r>
          <a:r>
            <a:rPr kumimoji="1" lang="ja-JP" altLang="en-US" sz="4000" dirty="0">
              <a:latin typeface="HGP創英角ｺﾞｼｯｸUB" panose="020B0900000000000000" pitchFamily="50" charset="-128"/>
              <a:ea typeface="HGP創英角ｺﾞｼｯｸUB" panose="020B0900000000000000" pitchFamily="50" charset="-128"/>
            </a:rPr>
            <a:t>大学共通テストとは</a:t>
          </a:r>
          <a:endParaRPr kumimoji="1" lang="ja-JP" altLang="en-US" sz="4800" dirty="0">
            <a:latin typeface="HGP創英角ｺﾞｼｯｸUB" panose="020B0900000000000000" pitchFamily="50" charset="-128"/>
            <a:ea typeface="HGP創英角ｺﾞｼｯｸUB" panose="020B0900000000000000" pitchFamily="50" charset="-128"/>
          </a:endParaRPr>
        </a:p>
      </dgm:t>
    </dgm:pt>
    <dgm:pt modelId="{091729D0-3426-46F3-A0F8-319D0D50D145}" type="parTrans" cxnId="{E626AC85-E03C-47B9-99A2-51C822808DD8}">
      <dgm:prSet/>
      <dgm:spPr/>
      <dgm:t>
        <a:bodyPr/>
        <a:lstStyle/>
        <a:p>
          <a:endParaRPr kumimoji="1" lang="ja-JP" altLang="en-US"/>
        </a:p>
      </dgm:t>
    </dgm:pt>
    <dgm:pt modelId="{388D88FD-09C5-4195-938B-6618D789E33A}" type="sibTrans" cxnId="{E626AC85-E03C-47B9-99A2-51C822808DD8}">
      <dgm:prSet/>
      <dgm:spPr/>
      <dgm:t>
        <a:bodyPr/>
        <a:lstStyle/>
        <a:p>
          <a:endParaRPr kumimoji="1" lang="ja-JP" altLang="en-US"/>
        </a:p>
      </dgm:t>
    </dgm:pt>
    <dgm:pt modelId="{C19CA962-C3CE-48AA-B19D-015F7A431B4F}">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学校の課題</a:t>
          </a:r>
        </a:p>
      </dgm:t>
    </dgm:pt>
    <dgm:pt modelId="{E994B734-770B-43FC-BA94-7029FB22A90F}" type="parTrans" cxnId="{DCF7F36F-366C-4E7B-9314-F6D22B33CD5C}">
      <dgm:prSet/>
      <dgm:spPr/>
      <dgm:t>
        <a:bodyPr/>
        <a:lstStyle/>
        <a:p>
          <a:endParaRPr kumimoji="1" lang="ja-JP" altLang="en-US"/>
        </a:p>
      </dgm:t>
    </dgm:pt>
    <dgm:pt modelId="{0613288E-C31B-45B3-8C64-1D8EFA2F6BCE}" type="sibTrans" cxnId="{DCF7F36F-366C-4E7B-9314-F6D22B33CD5C}">
      <dgm:prSet/>
      <dgm:spPr/>
      <dgm:t>
        <a:bodyPr/>
        <a:lstStyle/>
        <a:p>
          <a:endParaRPr kumimoji="1" lang="ja-JP" altLang="en-US"/>
        </a:p>
      </dgm:t>
    </dgm:pt>
    <dgm:pt modelId="{B8C19ED9-75AF-4510-97E3-BEBB3F85D65E}">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関係する非認知スキル</a:t>
          </a:r>
        </a:p>
      </dgm:t>
    </dgm:pt>
    <dgm:pt modelId="{DE83B8F9-0922-484B-900D-5512BA3A8037}" type="parTrans" cxnId="{844DA4BC-BE91-4814-A8F0-21B77AB97B27}">
      <dgm:prSet/>
      <dgm:spPr/>
      <dgm:t>
        <a:bodyPr/>
        <a:lstStyle/>
        <a:p>
          <a:endParaRPr kumimoji="1" lang="ja-JP" altLang="en-US"/>
        </a:p>
      </dgm:t>
    </dgm:pt>
    <dgm:pt modelId="{CCBE7DF0-0E50-4839-B58A-B949BB37A3E3}" type="sibTrans" cxnId="{844DA4BC-BE91-4814-A8F0-21B77AB97B27}">
      <dgm:prSet/>
      <dgm:spPr/>
      <dgm:t>
        <a:bodyPr/>
        <a:lstStyle/>
        <a:p>
          <a:endParaRPr kumimoji="1" lang="ja-JP" altLang="en-US"/>
        </a:p>
      </dgm:t>
    </dgm:pt>
    <dgm:pt modelId="{206B7F22-1CF4-4ED5-AC01-C48AAD5EE78A}">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目標達成・課題解決のために</a:t>
          </a:r>
        </a:p>
      </dgm:t>
    </dgm:pt>
    <dgm:pt modelId="{D9C304CF-9F0E-42D2-8F31-0516D742CECD}" type="parTrans" cxnId="{356044B2-3048-43FD-AE9B-DCFE176102C1}">
      <dgm:prSet/>
      <dgm:spPr/>
      <dgm:t>
        <a:bodyPr/>
        <a:lstStyle/>
        <a:p>
          <a:endParaRPr kumimoji="1" lang="ja-JP" altLang="en-US"/>
        </a:p>
      </dgm:t>
    </dgm:pt>
    <dgm:pt modelId="{5A00A658-6515-459B-8470-291719C9E51F}" type="sibTrans" cxnId="{356044B2-3048-43FD-AE9B-DCFE176102C1}">
      <dgm:prSet/>
      <dgm:spPr/>
      <dgm:t>
        <a:bodyPr/>
        <a:lstStyle/>
        <a:p>
          <a:endParaRPr kumimoji="1" lang="ja-JP" altLang="en-US"/>
        </a:p>
      </dgm:t>
    </dgm:pt>
    <dgm:pt modelId="{6B994FD1-B6FE-4B10-923D-F27AC91F0595}">
      <dgm:prSet phldrT="[テキスト]" custT="1"/>
      <dgm:spPr>
        <a:solidFill>
          <a:schemeClr val="accent1">
            <a:lumMod val="40000"/>
            <a:lumOff val="60000"/>
          </a:schemeClr>
        </a:solidFill>
        <a:ln w="25400">
          <a:solidFill>
            <a:schemeClr val="accent1"/>
          </a:solidFill>
        </a:ln>
      </dgm:spPr>
      <dgm:t>
        <a:bodyPr/>
        <a:lstStyle/>
        <a:p>
          <a:r>
            <a:rPr kumimoji="1" lang="ja-JP" altLang="en-US" sz="2000" dirty="0">
              <a:latin typeface="HGP創英角ｺﾞｼｯｸUB" panose="020B0900000000000000" pitchFamily="50" charset="-128"/>
              <a:ea typeface="HGP創英角ｺﾞｼｯｸUB" panose="020B0900000000000000" pitchFamily="50" charset="-128"/>
            </a:rPr>
            <a:t>ピア・サポートと</a:t>
          </a:r>
        </a:p>
      </dgm:t>
    </dgm:pt>
    <dgm:pt modelId="{0EE0152C-8C26-4648-83DD-20E0AEC7460B}" type="parTrans" cxnId="{4F2299D0-6644-4F1E-95F8-7765C149F9FF}">
      <dgm:prSet/>
      <dgm:spPr/>
      <dgm:t>
        <a:bodyPr/>
        <a:lstStyle/>
        <a:p>
          <a:endParaRPr kumimoji="1" lang="ja-JP" altLang="en-US"/>
        </a:p>
      </dgm:t>
    </dgm:pt>
    <dgm:pt modelId="{D1C81C1D-31EA-4B3B-8F0A-55C1882F458E}" type="sibTrans" cxnId="{4F2299D0-6644-4F1E-95F8-7765C149F9FF}">
      <dgm:prSet/>
      <dgm:spPr/>
      <dgm:t>
        <a:bodyPr/>
        <a:lstStyle/>
        <a:p>
          <a:endParaRPr kumimoji="1" lang="ja-JP" altLang="en-US"/>
        </a:p>
      </dgm:t>
    </dgm:pt>
    <dgm:pt modelId="{9FA6FA6B-1AE0-465F-9EB9-4CA78A5AD148}" type="pres">
      <dgm:prSet presAssocID="{9AB96F0A-68A6-4BFB-A077-09C10611801B}" presName="Name0" presStyleCnt="0">
        <dgm:presLayoutVars>
          <dgm:dir/>
          <dgm:resizeHandles val="exact"/>
        </dgm:presLayoutVars>
      </dgm:prSet>
      <dgm:spPr/>
    </dgm:pt>
    <dgm:pt modelId="{8A9EF64B-0193-4A2C-B75D-066E3EA5DAE7}" type="pres">
      <dgm:prSet presAssocID="{2FA7EB18-462A-42F7-B3DA-57D0E1468A99}" presName="parTxOnly" presStyleLbl="node1" presStyleIdx="0" presStyleCnt="5" custScaleX="315498" custScaleY="155910" custLinFactNeighborX="14957" custLinFactNeighborY="53">
        <dgm:presLayoutVars>
          <dgm:bulletEnabled val="1"/>
        </dgm:presLayoutVars>
      </dgm:prSet>
      <dgm:spPr/>
    </dgm:pt>
    <dgm:pt modelId="{F80C1315-C788-432D-9056-755570D553C8}" type="pres">
      <dgm:prSet presAssocID="{388D88FD-09C5-4195-938B-6618D789E33A}" presName="parSpace" presStyleCnt="0"/>
      <dgm:spPr/>
    </dgm:pt>
    <dgm:pt modelId="{C340E7B0-C5A3-498A-AD4B-C9D5BBC51904}" type="pres">
      <dgm:prSet presAssocID="{C19CA962-C3CE-48AA-B19D-015F7A431B4F}" presName="parTxOnly" presStyleLbl="node1" presStyleIdx="1" presStyleCnt="5" custScaleX="107093" custScaleY="153718" custLinFactNeighborX="5436" custLinFactNeighborY="-121">
        <dgm:presLayoutVars>
          <dgm:bulletEnabled val="1"/>
        </dgm:presLayoutVars>
      </dgm:prSet>
      <dgm:spPr/>
    </dgm:pt>
    <dgm:pt modelId="{6D8F5049-FE09-4D37-BA00-E5FFE93B2966}" type="pres">
      <dgm:prSet presAssocID="{0613288E-C31B-45B3-8C64-1D8EFA2F6BCE}" presName="parSpace" presStyleCnt="0"/>
      <dgm:spPr/>
    </dgm:pt>
    <dgm:pt modelId="{9E2218B6-FC55-48EA-975C-2BCA2C9AA173}" type="pres">
      <dgm:prSet presAssocID="{B8C19ED9-75AF-4510-97E3-BEBB3F85D65E}" presName="parTxOnly" presStyleLbl="node1" presStyleIdx="2" presStyleCnt="5" custScaleY="144443">
        <dgm:presLayoutVars>
          <dgm:bulletEnabled val="1"/>
        </dgm:presLayoutVars>
      </dgm:prSet>
      <dgm:spPr/>
    </dgm:pt>
    <dgm:pt modelId="{D193B441-5265-42AB-BD22-4F0664824B44}" type="pres">
      <dgm:prSet presAssocID="{CCBE7DF0-0E50-4839-B58A-B949BB37A3E3}" presName="parSpace" presStyleCnt="0"/>
      <dgm:spPr/>
    </dgm:pt>
    <dgm:pt modelId="{CA371E9E-EB42-4395-9D8A-0E015CCD0F1A}" type="pres">
      <dgm:prSet presAssocID="{206B7F22-1CF4-4ED5-AC01-C48AAD5EE78A}" presName="parTxOnly" presStyleLbl="node1" presStyleIdx="3" presStyleCnt="5" custScaleX="114335" custScaleY="147762">
        <dgm:presLayoutVars>
          <dgm:bulletEnabled val="1"/>
        </dgm:presLayoutVars>
      </dgm:prSet>
      <dgm:spPr/>
    </dgm:pt>
    <dgm:pt modelId="{EDC212E0-8732-4522-A017-97D36FAA8489}" type="pres">
      <dgm:prSet presAssocID="{5A00A658-6515-459B-8470-291719C9E51F}" presName="parSpace" presStyleCnt="0"/>
      <dgm:spPr/>
    </dgm:pt>
    <dgm:pt modelId="{005DFC38-DEE1-4537-BC35-DCF0F0844809}" type="pres">
      <dgm:prSet presAssocID="{6B994FD1-B6FE-4B10-923D-F27AC91F0595}" presName="parTxOnly" presStyleLbl="node1" presStyleIdx="4" presStyleCnt="5" custScaleY="138584">
        <dgm:presLayoutVars>
          <dgm:bulletEnabled val="1"/>
        </dgm:presLayoutVars>
      </dgm:prSet>
      <dgm:spPr/>
    </dgm:pt>
  </dgm:ptLst>
  <dgm:cxnLst>
    <dgm:cxn modelId="{284C130E-2574-4C38-B6C0-C9D40C8388C3}" type="presOf" srcId="{206B7F22-1CF4-4ED5-AC01-C48AAD5EE78A}" destId="{CA371E9E-EB42-4395-9D8A-0E015CCD0F1A}" srcOrd="0" destOrd="0" presId="urn:microsoft.com/office/officeart/2005/8/layout/hChevron3"/>
    <dgm:cxn modelId="{49AFF468-B628-42E1-8D40-BF8FBEC40247}" type="presOf" srcId="{B8C19ED9-75AF-4510-97E3-BEBB3F85D65E}" destId="{9E2218B6-FC55-48EA-975C-2BCA2C9AA173}" srcOrd="0" destOrd="0" presId="urn:microsoft.com/office/officeart/2005/8/layout/hChevron3"/>
    <dgm:cxn modelId="{DCF7F36F-366C-4E7B-9314-F6D22B33CD5C}" srcId="{9AB96F0A-68A6-4BFB-A077-09C10611801B}" destId="{C19CA962-C3CE-48AA-B19D-015F7A431B4F}" srcOrd="1" destOrd="0" parTransId="{E994B734-770B-43FC-BA94-7029FB22A90F}" sibTransId="{0613288E-C31B-45B3-8C64-1D8EFA2F6BCE}"/>
    <dgm:cxn modelId="{C9ABEA79-1963-4E47-A8DF-C23773063355}" type="presOf" srcId="{2FA7EB18-462A-42F7-B3DA-57D0E1468A99}" destId="{8A9EF64B-0193-4A2C-B75D-066E3EA5DAE7}" srcOrd="0" destOrd="0" presId="urn:microsoft.com/office/officeart/2005/8/layout/hChevron3"/>
    <dgm:cxn modelId="{E626AC85-E03C-47B9-99A2-51C822808DD8}" srcId="{9AB96F0A-68A6-4BFB-A077-09C10611801B}" destId="{2FA7EB18-462A-42F7-B3DA-57D0E1468A99}" srcOrd="0" destOrd="0" parTransId="{091729D0-3426-46F3-A0F8-319D0D50D145}" sibTransId="{388D88FD-09C5-4195-938B-6618D789E33A}"/>
    <dgm:cxn modelId="{23ED2BB1-9307-4346-A6CD-B418EF770663}" type="presOf" srcId="{C19CA962-C3CE-48AA-B19D-015F7A431B4F}" destId="{C340E7B0-C5A3-498A-AD4B-C9D5BBC51904}" srcOrd="0" destOrd="0" presId="urn:microsoft.com/office/officeart/2005/8/layout/hChevron3"/>
    <dgm:cxn modelId="{356044B2-3048-43FD-AE9B-DCFE176102C1}" srcId="{9AB96F0A-68A6-4BFB-A077-09C10611801B}" destId="{206B7F22-1CF4-4ED5-AC01-C48AAD5EE78A}" srcOrd="3" destOrd="0" parTransId="{D9C304CF-9F0E-42D2-8F31-0516D742CECD}" sibTransId="{5A00A658-6515-459B-8470-291719C9E51F}"/>
    <dgm:cxn modelId="{844DA4BC-BE91-4814-A8F0-21B77AB97B27}" srcId="{9AB96F0A-68A6-4BFB-A077-09C10611801B}" destId="{B8C19ED9-75AF-4510-97E3-BEBB3F85D65E}" srcOrd="2" destOrd="0" parTransId="{DE83B8F9-0922-484B-900D-5512BA3A8037}" sibTransId="{CCBE7DF0-0E50-4839-B58A-B949BB37A3E3}"/>
    <dgm:cxn modelId="{C90B09CC-C9A4-402B-A24D-34A0E9EB1BEA}" type="presOf" srcId="{9AB96F0A-68A6-4BFB-A077-09C10611801B}" destId="{9FA6FA6B-1AE0-465F-9EB9-4CA78A5AD148}" srcOrd="0" destOrd="0" presId="urn:microsoft.com/office/officeart/2005/8/layout/hChevron3"/>
    <dgm:cxn modelId="{4F2299D0-6644-4F1E-95F8-7765C149F9FF}" srcId="{9AB96F0A-68A6-4BFB-A077-09C10611801B}" destId="{6B994FD1-B6FE-4B10-923D-F27AC91F0595}" srcOrd="4" destOrd="0" parTransId="{0EE0152C-8C26-4648-83DD-20E0AEC7460B}" sibTransId="{D1C81C1D-31EA-4B3B-8F0A-55C1882F458E}"/>
    <dgm:cxn modelId="{D8B462FF-A7AE-4D2C-99A1-7110701C0A15}" type="presOf" srcId="{6B994FD1-B6FE-4B10-923D-F27AC91F0595}" destId="{005DFC38-DEE1-4537-BC35-DCF0F0844809}" srcOrd="0" destOrd="0" presId="urn:microsoft.com/office/officeart/2005/8/layout/hChevron3"/>
    <dgm:cxn modelId="{37AF2A21-D9C7-4FD6-8E1D-E924E06620E1}" type="presParOf" srcId="{9FA6FA6B-1AE0-465F-9EB9-4CA78A5AD148}" destId="{8A9EF64B-0193-4A2C-B75D-066E3EA5DAE7}" srcOrd="0" destOrd="0" presId="urn:microsoft.com/office/officeart/2005/8/layout/hChevron3"/>
    <dgm:cxn modelId="{5EEAA144-B500-4E38-A0B4-02152F25F6BC}" type="presParOf" srcId="{9FA6FA6B-1AE0-465F-9EB9-4CA78A5AD148}" destId="{F80C1315-C788-432D-9056-755570D553C8}" srcOrd="1" destOrd="0" presId="urn:microsoft.com/office/officeart/2005/8/layout/hChevron3"/>
    <dgm:cxn modelId="{3DA775DF-6CD2-4758-8B23-03F420E0B9E1}" type="presParOf" srcId="{9FA6FA6B-1AE0-465F-9EB9-4CA78A5AD148}" destId="{C340E7B0-C5A3-498A-AD4B-C9D5BBC51904}" srcOrd="2" destOrd="0" presId="urn:microsoft.com/office/officeart/2005/8/layout/hChevron3"/>
    <dgm:cxn modelId="{9E7ED096-B8F5-4228-97A9-129B61548830}" type="presParOf" srcId="{9FA6FA6B-1AE0-465F-9EB9-4CA78A5AD148}" destId="{6D8F5049-FE09-4D37-BA00-E5FFE93B2966}" srcOrd="3" destOrd="0" presId="urn:microsoft.com/office/officeart/2005/8/layout/hChevron3"/>
    <dgm:cxn modelId="{296ED97C-24DC-4DB2-9D9E-D267FFC460C4}" type="presParOf" srcId="{9FA6FA6B-1AE0-465F-9EB9-4CA78A5AD148}" destId="{9E2218B6-FC55-48EA-975C-2BCA2C9AA173}" srcOrd="4" destOrd="0" presId="urn:microsoft.com/office/officeart/2005/8/layout/hChevron3"/>
    <dgm:cxn modelId="{5241D34F-F23E-4524-8D06-D27E868A1CC3}" type="presParOf" srcId="{9FA6FA6B-1AE0-465F-9EB9-4CA78A5AD148}" destId="{D193B441-5265-42AB-BD22-4F0664824B44}" srcOrd="5" destOrd="0" presId="urn:microsoft.com/office/officeart/2005/8/layout/hChevron3"/>
    <dgm:cxn modelId="{A415004B-26F5-4A86-AA26-D1746539E4B7}" type="presParOf" srcId="{9FA6FA6B-1AE0-465F-9EB9-4CA78A5AD148}" destId="{CA371E9E-EB42-4395-9D8A-0E015CCD0F1A}" srcOrd="6" destOrd="0" presId="urn:microsoft.com/office/officeart/2005/8/layout/hChevron3"/>
    <dgm:cxn modelId="{9D4EC2E6-0B44-45A7-9DEF-CE8ACC05E813}" type="presParOf" srcId="{9FA6FA6B-1AE0-465F-9EB9-4CA78A5AD148}" destId="{EDC212E0-8732-4522-A017-97D36FAA8489}" srcOrd="7" destOrd="0" presId="urn:microsoft.com/office/officeart/2005/8/layout/hChevron3"/>
    <dgm:cxn modelId="{F80019B9-35A6-4523-B5D7-360FC70324BB}" type="presParOf" srcId="{9FA6FA6B-1AE0-465F-9EB9-4CA78A5AD148}" destId="{005DFC38-DEE1-4537-BC35-DCF0F0844809}" srcOrd="8" destOrd="0" presId="urn:microsoft.com/office/officeart/2005/8/layout/hChevron3"/>
  </dgm:cxnLst>
  <dgm:bg>
    <a:noFill/>
  </dgm:bg>
  <dgm:whole>
    <a:ln>
      <a:solidFill>
        <a:schemeClr val="lt1">
          <a:hueOff val="0"/>
          <a:satOff val="0"/>
          <a:lumOff val="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66075" y="102035"/>
          <a:ext cx="4920570" cy="1349421"/>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96012" rIns="48006" bIns="96012" numCol="1" spcCol="1270" anchor="ctr" anchorCtr="0">
          <a:noAutofit/>
        </a:bodyPr>
        <a:lstStyle/>
        <a:p>
          <a:pPr marL="0" lvl="0" indent="0" algn="ctr" defTabSz="1600200">
            <a:lnSpc>
              <a:spcPct val="90000"/>
            </a:lnSpc>
            <a:spcBef>
              <a:spcPct val="0"/>
            </a:spcBef>
            <a:spcAft>
              <a:spcPct val="35000"/>
            </a:spcAft>
            <a:buNone/>
          </a:pPr>
          <a:r>
            <a:rPr kumimoji="1" lang="en-US" altLang="ja-JP" sz="3600" kern="1200" dirty="0">
              <a:latin typeface="HGP創英角ｺﾞｼｯｸUB" panose="020B0900000000000000" pitchFamily="50" charset="-128"/>
              <a:ea typeface="HGP創英角ｺﾞｼｯｸUB" panose="020B0900000000000000" pitchFamily="50" charset="-128"/>
            </a:rPr>
            <a:t>(</a:t>
          </a:r>
          <a:r>
            <a:rPr kumimoji="1" lang="ja-JP" altLang="en-US" sz="3600" kern="1200" dirty="0">
              <a:latin typeface="HGP創英角ｺﾞｼｯｸUB" panose="020B0900000000000000" pitchFamily="50" charset="-128"/>
              <a:ea typeface="HGP創英角ｺﾞｼｯｸUB" panose="020B0900000000000000" pitchFamily="50" charset="-128"/>
            </a:rPr>
            <a:t>１</a:t>
          </a:r>
          <a:r>
            <a:rPr kumimoji="1" lang="en-US" altLang="ja-JP" sz="3600" kern="1200" dirty="0">
              <a:latin typeface="HGP創英角ｺﾞｼｯｸUB" panose="020B0900000000000000" pitchFamily="50" charset="-128"/>
              <a:ea typeface="HGP創英角ｺﾞｼｯｸUB" panose="020B0900000000000000" pitchFamily="50" charset="-128"/>
            </a:rPr>
            <a:t>)</a:t>
          </a:r>
          <a:r>
            <a:rPr kumimoji="1" lang="ja-JP" altLang="en-US" sz="3600" kern="1200" dirty="0">
              <a:latin typeface="HGP創英角ｺﾞｼｯｸUB" panose="020B0900000000000000" pitchFamily="50" charset="-128"/>
              <a:ea typeface="HGP創英角ｺﾞｼｯｸUB" panose="020B0900000000000000" pitchFamily="50" charset="-128"/>
            </a:rPr>
            <a:t>探究学習とは</a:t>
          </a:r>
          <a:endParaRPr kumimoji="1" lang="ja-JP" altLang="en-US" sz="7200" kern="1200" dirty="0">
            <a:latin typeface="HGP創英角ｺﾞｼｯｸUB" panose="020B0900000000000000" pitchFamily="50" charset="-128"/>
            <a:ea typeface="HGP創英角ｺﾞｼｯｸUB" panose="020B0900000000000000" pitchFamily="50" charset="-128"/>
          </a:endParaRPr>
        </a:p>
      </dsp:txBody>
      <dsp:txXfrm>
        <a:off x="66075" y="102035"/>
        <a:ext cx="4583215" cy="1349421"/>
      </dsp:txXfrm>
    </dsp:sp>
    <dsp:sp modelId="{CA371E9E-EB42-4395-9D8A-0E015CCD0F1A}">
      <dsp:nvSpPr>
        <dsp:cNvPr id="0" name=""/>
        <dsp:cNvSpPr/>
      </dsp:nvSpPr>
      <dsp:spPr>
        <a:xfrm>
          <a:off x="4489161" y="136837"/>
          <a:ext cx="2473960" cy="1278899"/>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5128611" y="136837"/>
        <a:ext cx="1195061" cy="1278899"/>
      </dsp:txXfrm>
    </dsp:sp>
    <dsp:sp modelId="{005DFC38-DEE1-4537-BC35-DCF0F0844809}">
      <dsp:nvSpPr>
        <dsp:cNvPr id="0" name=""/>
        <dsp:cNvSpPr/>
      </dsp:nvSpPr>
      <dsp:spPr>
        <a:xfrm>
          <a:off x="6530365" y="176556"/>
          <a:ext cx="2163781" cy="1199462"/>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ピア・サポートとは</a:t>
          </a:r>
        </a:p>
      </dsp:txBody>
      <dsp:txXfrm>
        <a:off x="7130096" y="176556"/>
        <a:ext cx="964319" cy="1199462"/>
      </dsp:txXfrm>
    </dsp:sp>
    <dsp:sp modelId="{D752F20F-4BB4-4F34-BC21-3C4E08569285}">
      <dsp:nvSpPr>
        <dsp:cNvPr id="0" name=""/>
        <dsp:cNvSpPr/>
      </dsp:nvSpPr>
      <dsp:spPr>
        <a:xfrm>
          <a:off x="8261390" y="193892"/>
          <a:ext cx="2163781" cy="1164789"/>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評価</a:t>
          </a:r>
        </a:p>
      </dsp:txBody>
      <dsp:txXfrm>
        <a:off x="8843785" y="193892"/>
        <a:ext cx="998992" cy="1164789"/>
      </dsp:txXfrm>
    </dsp:sp>
    <dsp:sp modelId="{1180BEAA-670D-4E69-894B-E17C7EEF601C}">
      <dsp:nvSpPr>
        <dsp:cNvPr id="0" name=""/>
        <dsp:cNvSpPr/>
      </dsp:nvSpPr>
      <dsp:spPr>
        <a:xfrm>
          <a:off x="9992416" y="212167"/>
          <a:ext cx="2163781" cy="1128239"/>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全体計画</a:t>
          </a:r>
        </a:p>
      </dsp:txBody>
      <dsp:txXfrm>
        <a:off x="10556536" y="212167"/>
        <a:ext cx="1035542" cy="11282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31875" y="57410"/>
          <a:ext cx="8758361" cy="1438175"/>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28016" rIns="64008" bIns="128016" numCol="1" spcCol="1270" anchor="ctr" anchorCtr="0">
          <a:noAutofit/>
        </a:bodyPr>
        <a:lstStyle/>
        <a:p>
          <a:pPr marL="0" lvl="0" indent="0" algn="ctr" defTabSz="2133600">
            <a:lnSpc>
              <a:spcPct val="90000"/>
            </a:lnSpc>
            <a:spcBef>
              <a:spcPct val="0"/>
            </a:spcBef>
            <a:spcAft>
              <a:spcPct val="35000"/>
            </a:spcAft>
            <a:buNone/>
          </a:pPr>
          <a:r>
            <a:rPr kumimoji="1" lang="en-US" altLang="ja-JP" sz="4800" kern="1200" dirty="0">
              <a:latin typeface="HGP創英角ｺﾞｼｯｸUB" panose="020B0900000000000000" pitchFamily="50" charset="-128"/>
              <a:ea typeface="HGP創英角ｺﾞｼｯｸUB" panose="020B0900000000000000" pitchFamily="50" charset="-128"/>
            </a:rPr>
            <a:t>(</a:t>
          </a:r>
          <a:r>
            <a:rPr kumimoji="1" lang="ja-JP" altLang="en-US" sz="4800" kern="1200" dirty="0">
              <a:latin typeface="HGP創英角ｺﾞｼｯｸUB" panose="020B0900000000000000" pitchFamily="50" charset="-128"/>
              <a:ea typeface="HGP創英角ｺﾞｼｯｸUB" panose="020B0900000000000000" pitchFamily="50" charset="-128"/>
            </a:rPr>
            <a:t>２</a:t>
          </a:r>
          <a:r>
            <a:rPr kumimoji="1" lang="en-US" altLang="ja-JP" sz="4800" kern="1200" dirty="0">
              <a:latin typeface="HGP創英角ｺﾞｼｯｸUB" panose="020B0900000000000000" pitchFamily="50" charset="-128"/>
              <a:ea typeface="HGP創英角ｺﾞｼｯｸUB" panose="020B0900000000000000" pitchFamily="50" charset="-128"/>
            </a:rPr>
            <a:t>)</a:t>
          </a:r>
          <a:r>
            <a:rPr kumimoji="1" lang="ja-JP" altLang="en-US" sz="4800" kern="1200" dirty="0">
              <a:latin typeface="HGP創英角ｺﾞｼｯｸUB" panose="020B0900000000000000" pitchFamily="50" charset="-128"/>
              <a:ea typeface="HGP創英角ｺﾞｼｯｸUB" panose="020B0900000000000000" pitchFamily="50" charset="-128"/>
            </a:rPr>
            <a:t>従来のセンター試験</a:t>
          </a:r>
          <a:r>
            <a:rPr kumimoji="1" lang="en-US" altLang="ja-JP" sz="4800" kern="1200" dirty="0">
              <a:latin typeface="HGP創英角ｺﾞｼｯｸUB" panose="020B0900000000000000" pitchFamily="50" charset="-128"/>
              <a:ea typeface="HGP創英角ｺﾞｼｯｸUB" panose="020B0900000000000000" pitchFamily="50" charset="-128"/>
            </a:rPr>
            <a:t>(</a:t>
          </a:r>
          <a:r>
            <a:rPr kumimoji="1" lang="ja-JP" altLang="en-US" sz="4800" kern="1200" dirty="0">
              <a:latin typeface="HGP創英角ｺﾞｼｯｸUB" panose="020B0900000000000000" pitchFamily="50" charset="-128"/>
              <a:ea typeface="HGP創英角ｺﾞｼｯｸUB" panose="020B0900000000000000" pitchFamily="50" charset="-128"/>
            </a:rPr>
            <a:t>国語</a:t>
          </a:r>
          <a:r>
            <a:rPr kumimoji="1" lang="en-US" altLang="ja-JP" sz="4800" kern="1200" dirty="0">
              <a:latin typeface="HGP創英角ｺﾞｼｯｸUB" panose="020B0900000000000000" pitchFamily="50" charset="-128"/>
              <a:ea typeface="HGP創英角ｺﾞｼｯｸUB" panose="020B0900000000000000" pitchFamily="50" charset="-128"/>
            </a:rPr>
            <a:t>)</a:t>
          </a:r>
          <a:r>
            <a:rPr kumimoji="1" lang="ja-JP" altLang="en-US" sz="4800" kern="1200" dirty="0">
              <a:latin typeface="HGP創英角ｺﾞｼｯｸUB" panose="020B0900000000000000" pitchFamily="50" charset="-128"/>
              <a:ea typeface="HGP創英角ｺﾞｼｯｸUB" panose="020B0900000000000000" pitchFamily="50" charset="-128"/>
            </a:rPr>
            <a:t>との違い</a:t>
          </a:r>
        </a:p>
      </dsp:txBody>
      <dsp:txXfrm>
        <a:off x="31875" y="57410"/>
        <a:ext cx="8398817" cy="1438175"/>
      </dsp:txXfrm>
    </dsp:sp>
    <dsp:sp modelId="{C340E7B0-C5A3-498A-AD4B-C9D5BBC51904}">
      <dsp:nvSpPr>
        <dsp:cNvPr id="0" name=""/>
        <dsp:cNvSpPr/>
      </dsp:nvSpPr>
      <dsp:spPr>
        <a:xfrm>
          <a:off x="8572436" y="470113"/>
          <a:ext cx="1064858" cy="611386"/>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学校の課題</a:t>
          </a:r>
        </a:p>
      </dsp:txBody>
      <dsp:txXfrm>
        <a:off x="8878129" y="470113"/>
        <a:ext cx="453472" cy="611386"/>
      </dsp:txXfrm>
    </dsp:sp>
    <dsp:sp modelId="{9E2218B6-FC55-48EA-975C-2BCA2C9AA173}">
      <dsp:nvSpPr>
        <dsp:cNvPr id="0" name=""/>
        <dsp:cNvSpPr/>
      </dsp:nvSpPr>
      <dsp:spPr>
        <a:xfrm>
          <a:off x="9427618" y="489039"/>
          <a:ext cx="994330" cy="574496"/>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関係する非認知スキル</a:t>
          </a:r>
        </a:p>
      </dsp:txBody>
      <dsp:txXfrm>
        <a:off x="9714866" y="489039"/>
        <a:ext cx="419834" cy="574496"/>
      </dsp:txXfrm>
    </dsp:sp>
    <dsp:sp modelId="{CA371E9E-EB42-4395-9D8A-0E015CCD0F1A}">
      <dsp:nvSpPr>
        <dsp:cNvPr id="0" name=""/>
        <dsp:cNvSpPr/>
      </dsp:nvSpPr>
      <dsp:spPr>
        <a:xfrm>
          <a:off x="10223083" y="482438"/>
          <a:ext cx="1136867" cy="587697"/>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10516932" y="482438"/>
        <a:ext cx="549170" cy="587697"/>
      </dsp:txXfrm>
    </dsp:sp>
    <dsp:sp modelId="{005DFC38-DEE1-4537-BC35-DCF0F0844809}">
      <dsp:nvSpPr>
        <dsp:cNvPr id="0" name=""/>
        <dsp:cNvSpPr/>
      </dsp:nvSpPr>
      <dsp:spPr>
        <a:xfrm>
          <a:off x="11161084" y="500690"/>
          <a:ext cx="994330" cy="551193"/>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a:t>
          </a:r>
        </a:p>
      </dsp:txBody>
      <dsp:txXfrm>
        <a:off x="11436681" y="500690"/>
        <a:ext cx="443137" cy="55119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60288" y="200075"/>
          <a:ext cx="5834056" cy="115320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117348" rIns="58674" bIns="117348" numCol="1" spcCol="1270" anchor="ctr" anchorCtr="0">
          <a:noAutofit/>
        </a:bodyPr>
        <a:lstStyle/>
        <a:p>
          <a:pPr marL="0" lvl="0" indent="0" algn="ctr" defTabSz="1955800">
            <a:lnSpc>
              <a:spcPct val="90000"/>
            </a:lnSpc>
            <a:spcBef>
              <a:spcPct val="0"/>
            </a:spcBef>
            <a:spcAft>
              <a:spcPct val="35000"/>
            </a:spcAft>
            <a:buNone/>
          </a:pPr>
          <a:r>
            <a:rPr kumimoji="1" lang="en-US" altLang="ja-JP" sz="4400" kern="1200" dirty="0">
              <a:latin typeface="HGP創英角ｺﾞｼｯｸUB" panose="020B0900000000000000" pitchFamily="50" charset="-128"/>
              <a:ea typeface="HGP創英角ｺﾞｼｯｸUB" panose="020B0900000000000000" pitchFamily="50" charset="-128"/>
            </a:rPr>
            <a:t>(</a:t>
          </a:r>
          <a:r>
            <a:rPr kumimoji="1" lang="ja-JP" altLang="en-US" sz="4400" kern="1200" dirty="0">
              <a:latin typeface="HGP創英角ｺﾞｼｯｸUB" panose="020B0900000000000000" pitchFamily="50" charset="-128"/>
              <a:ea typeface="HGP創英角ｺﾞｼｯｸUB" panose="020B0900000000000000" pitchFamily="50" charset="-128"/>
            </a:rPr>
            <a:t>３</a:t>
          </a:r>
          <a:r>
            <a:rPr kumimoji="1" lang="en-US" altLang="ja-JP" sz="4400" kern="1200" dirty="0">
              <a:latin typeface="HGP創英角ｺﾞｼｯｸUB" panose="020B0900000000000000" pitchFamily="50" charset="-128"/>
              <a:ea typeface="HGP創英角ｺﾞｼｯｸUB" panose="020B0900000000000000" pitchFamily="50" charset="-128"/>
            </a:rPr>
            <a:t>)</a:t>
          </a:r>
          <a:r>
            <a:rPr kumimoji="1" lang="ja-JP" altLang="ja-JP" sz="4400" kern="1200" dirty="0">
              <a:latin typeface="HGP創英角ｺﾞｼｯｸUB" panose="020B0900000000000000" pitchFamily="50" charset="-128"/>
              <a:ea typeface="HGP創英角ｺﾞｼｯｸUB" panose="020B0900000000000000" pitchFamily="50" charset="-128"/>
            </a:rPr>
            <a:t>施行調査の結果</a:t>
          </a:r>
          <a:endParaRPr kumimoji="1" lang="ja-JP" altLang="en-US" sz="4400" kern="1200" dirty="0">
            <a:latin typeface="HGP創英角ｺﾞｼｯｸUB" panose="020B0900000000000000" pitchFamily="50" charset="-128"/>
            <a:ea typeface="HGP創英角ｺﾞｼｯｸUB" panose="020B0900000000000000" pitchFamily="50" charset="-128"/>
          </a:endParaRPr>
        </a:p>
      </dsp:txBody>
      <dsp:txXfrm>
        <a:off x="60288" y="200075"/>
        <a:ext cx="5545754" cy="1153208"/>
      </dsp:txXfrm>
    </dsp:sp>
    <dsp:sp modelId="{C340E7B0-C5A3-498A-AD4B-C9D5BBC51904}">
      <dsp:nvSpPr>
        <dsp:cNvPr id="0" name=""/>
        <dsp:cNvSpPr/>
      </dsp:nvSpPr>
      <dsp:spPr>
        <a:xfrm>
          <a:off x="5489302" y="206894"/>
          <a:ext cx="1980318" cy="1136995"/>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学校の課題</a:t>
          </a:r>
        </a:p>
      </dsp:txBody>
      <dsp:txXfrm>
        <a:off x="6057800" y="206894"/>
        <a:ext cx="843323" cy="1136995"/>
      </dsp:txXfrm>
    </dsp:sp>
    <dsp:sp modelId="{9E2218B6-FC55-48EA-975C-2BCA2C9AA173}">
      <dsp:nvSpPr>
        <dsp:cNvPr id="0" name=""/>
        <dsp:cNvSpPr/>
      </dsp:nvSpPr>
      <dsp:spPr>
        <a:xfrm>
          <a:off x="7079685" y="242091"/>
          <a:ext cx="1849157" cy="1068391"/>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関係する非認知スキル</a:t>
          </a:r>
        </a:p>
      </dsp:txBody>
      <dsp:txXfrm>
        <a:off x="7613881" y="242091"/>
        <a:ext cx="780766" cy="1068391"/>
      </dsp:txXfrm>
    </dsp:sp>
    <dsp:sp modelId="{CA371E9E-EB42-4395-9D8A-0E015CCD0F1A}">
      <dsp:nvSpPr>
        <dsp:cNvPr id="0" name=""/>
        <dsp:cNvSpPr/>
      </dsp:nvSpPr>
      <dsp:spPr>
        <a:xfrm>
          <a:off x="8559011" y="229816"/>
          <a:ext cx="2114234" cy="1092941"/>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9105482" y="229816"/>
        <a:ext cx="1021293" cy="1092941"/>
      </dsp:txXfrm>
    </dsp:sp>
    <dsp:sp modelId="{005DFC38-DEE1-4537-BC35-DCF0F0844809}">
      <dsp:nvSpPr>
        <dsp:cNvPr id="0" name=""/>
        <dsp:cNvSpPr/>
      </dsp:nvSpPr>
      <dsp:spPr>
        <a:xfrm>
          <a:off x="10303414" y="263760"/>
          <a:ext cx="1849157" cy="1025054"/>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a:t>
          </a:r>
        </a:p>
      </dsp:txBody>
      <dsp:txXfrm>
        <a:off x="10815941" y="263760"/>
        <a:ext cx="824103" cy="102505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64514" y="110359"/>
          <a:ext cx="4859822" cy="1332761"/>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96012" rIns="48006" bIns="96012" numCol="1" spcCol="1270" anchor="ctr" anchorCtr="0">
          <a:noAutofit/>
        </a:bodyPr>
        <a:lstStyle/>
        <a:p>
          <a:pPr marL="0" lvl="0" indent="0" algn="ctr" defTabSz="1600200">
            <a:lnSpc>
              <a:spcPct val="90000"/>
            </a:lnSpc>
            <a:spcBef>
              <a:spcPct val="0"/>
            </a:spcBef>
            <a:spcAft>
              <a:spcPct val="35000"/>
            </a:spcAft>
            <a:buNone/>
          </a:pPr>
          <a:r>
            <a:rPr kumimoji="1" lang="en-US" altLang="ja-JP" sz="3600" kern="1200" dirty="0">
              <a:latin typeface="HGP創英角ｺﾞｼｯｸUB" panose="020B0900000000000000" pitchFamily="50" charset="-128"/>
              <a:ea typeface="HGP創英角ｺﾞｼｯｸUB" panose="020B0900000000000000" pitchFamily="50" charset="-128"/>
            </a:rPr>
            <a:t>(</a:t>
          </a:r>
          <a:r>
            <a:rPr kumimoji="1" lang="ja-JP" altLang="en-US" sz="3600" kern="1200" dirty="0">
              <a:latin typeface="HGP創英角ｺﾞｼｯｸUB" panose="020B0900000000000000" pitchFamily="50" charset="-128"/>
              <a:ea typeface="HGP創英角ｺﾞｼｯｸUB" panose="020B0900000000000000" pitchFamily="50" charset="-128"/>
            </a:rPr>
            <a:t>１</a:t>
          </a:r>
          <a:r>
            <a:rPr kumimoji="1" lang="en-US" altLang="ja-JP" sz="3600" kern="1200" dirty="0">
              <a:latin typeface="HGP創英角ｺﾞｼｯｸUB" panose="020B0900000000000000" pitchFamily="50" charset="-128"/>
              <a:ea typeface="HGP創英角ｺﾞｼｯｸUB" panose="020B0900000000000000" pitchFamily="50" charset="-128"/>
            </a:rPr>
            <a:t>)</a:t>
          </a:r>
          <a:r>
            <a:rPr kumimoji="1" lang="ja-JP" altLang="en-US" sz="3600" kern="1200" dirty="0">
              <a:latin typeface="HGP創英角ｺﾞｼｯｸUB" panose="020B0900000000000000" pitchFamily="50" charset="-128"/>
              <a:ea typeface="HGP創英角ｺﾞｼｯｸUB" panose="020B0900000000000000" pitchFamily="50" charset="-128"/>
            </a:rPr>
            <a:t>脚本の課題</a:t>
          </a:r>
        </a:p>
      </dsp:txBody>
      <dsp:txXfrm>
        <a:off x="64514" y="110359"/>
        <a:ext cx="4526632" cy="1332761"/>
      </dsp:txXfrm>
    </dsp:sp>
    <dsp:sp modelId="{C340E7B0-C5A3-498A-AD4B-C9D5BBC51904}">
      <dsp:nvSpPr>
        <dsp:cNvPr id="0" name=""/>
        <dsp:cNvSpPr/>
      </dsp:nvSpPr>
      <dsp:spPr>
        <a:xfrm>
          <a:off x="4456229" y="118241"/>
          <a:ext cx="2288650" cy="1314023"/>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学校の課題</a:t>
          </a:r>
        </a:p>
      </dsp:txBody>
      <dsp:txXfrm>
        <a:off x="5113241" y="118241"/>
        <a:ext cx="974627" cy="1314023"/>
      </dsp:txXfrm>
    </dsp:sp>
    <dsp:sp modelId="{9E2218B6-FC55-48EA-975C-2BCA2C9AA173}">
      <dsp:nvSpPr>
        <dsp:cNvPr id="0" name=""/>
        <dsp:cNvSpPr/>
      </dsp:nvSpPr>
      <dsp:spPr>
        <a:xfrm>
          <a:off x="6294232" y="158918"/>
          <a:ext cx="2137068" cy="1234738"/>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関係する非認知スキル</a:t>
          </a:r>
        </a:p>
      </dsp:txBody>
      <dsp:txXfrm>
        <a:off x="6911601" y="158918"/>
        <a:ext cx="902330" cy="1234738"/>
      </dsp:txXfrm>
    </dsp:sp>
    <dsp:sp modelId="{CA371E9E-EB42-4395-9D8A-0E015CCD0F1A}">
      <dsp:nvSpPr>
        <dsp:cNvPr id="0" name=""/>
        <dsp:cNvSpPr/>
      </dsp:nvSpPr>
      <dsp:spPr>
        <a:xfrm>
          <a:off x="8003887" y="144732"/>
          <a:ext cx="2443417" cy="1263110"/>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8635442" y="144732"/>
        <a:ext cx="1180307" cy="1263110"/>
      </dsp:txXfrm>
    </dsp:sp>
    <dsp:sp modelId="{005DFC38-DEE1-4537-BC35-DCF0F0844809}">
      <dsp:nvSpPr>
        <dsp:cNvPr id="0" name=""/>
        <dsp:cNvSpPr/>
      </dsp:nvSpPr>
      <dsp:spPr>
        <a:xfrm>
          <a:off x="10019890" y="183960"/>
          <a:ext cx="2137068" cy="1184654"/>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a:t>
          </a:r>
        </a:p>
      </dsp:txBody>
      <dsp:txXfrm>
        <a:off x="10612217" y="183960"/>
        <a:ext cx="952414" cy="11846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288FBF-8C1C-418B-AB4A-FC3562E32538}">
      <dsp:nvSpPr>
        <dsp:cNvPr id="0" name=""/>
        <dsp:cNvSpPr/>
      </dsp:nvSpPr>
      <dsp:spPr>
        <a:xfrm>
          <a:off x="0" y="1085099"/>
          <a:ext cx="3123406" cy="3123406"/>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71891" tIns="58420" rIns="171891" bIns="58420" numCol="1" spcCol="1270" anchor="ctr" anchorCtr="0">
          <a:noAutofit/>
        </a:bodyPr>
        <a:lstStyle/>
        <a:p>
          <a:pPr marL="0" lvl="0" indent="0" algn="ctr" defTabSz="2044700">
            <a:lnSpc>
              <a:spcPct val="90000"/>
            </a:lnSpc>
            <a:spcBef>
              <a:spcPct val="0"/>
            </a:spcBef>
            <a:spcAft>
              <a:spcPct val="35000"/>
            </a:spcAft>
            <a:buNone/>
          </a:pPr>
          <a:r>
            <a:rPr kumimoji="1" lang="ja-JP" altLang="en-US" sz="4600" kern="1200" dirty="0">
              <a:latin typeface="HGS創英角ｺﾞｼｯｸUB" panose="020B0900000000000000" pitchFamily="50" charset="-128"/>
              <a:ea typeface="HGS創英角ｺﾞｼｯｸUB" panose="020B0900000000000000" pitchFamily="50" charset="-128"/>
            </a:rPr>
            <a:t>知識</a:t>
          </a:r>
          <a:endParaRPr kumimoji="1" lang="en-US" altLang="ja-JP" sz="4600" kern="1200" dirty="0">
            <a:latin typeface="HGS創英角ｺﾞｼｯｸUB" panose="020B0900000000000000" pitchFamily="50" charset="-128"/>
            <a:ea typeface="HGS創英角ｺﾞｼｯｸUB" panose="020B0900000000000000" pitchFamily="50" charset="-128"/>
          </a:endParaRPr>
        </a:p>
        <a:p>
          <a:pPr marL="0" lvl="0" indent="0" algn="ctr" defTabSz="2044700">
            <a:lnSpc>
              <a:spcPct val="90000"/>
            </a:lnSpc>
            <a:spcBef>
              <a:spcPct val="0"/>
            </a:spcBef>
            <a:spcAft>
              <a:spcPct val="35000"/>
            </a:spcAft>
            <a:buNone/>
          </a:pPr>
          <a:r>
            <a:rPr kumimoji="1" lang="ja-JP" altLang="en-US" sz="4600" kern="1200" dirty="0">
              <a:latin typeface="HGS創英角ｺﾞｼｯｸUB" panose="020B0900000000000000" pitchFamily="50" charset="-128"/>
              <a:ea typeface="HGS創英角ｺﾞｼｯｸUB" panose="020B0900000000000000" pitchFamily="50" charset="-128"/>
            </a:rPr>
            <a:t>技能</a:t>
          </a:r>
        </a:p>
      </dsp:txBody>
      <dsp:txXfrm>
        <a:off x="457412" y="1542511"/>
        <a:ext cx="2208582" cy="2208582"/>
      </dsp:txXfrm>
    </dsp:sp>
    <dsp:sp modelId="{050BF1A7-025E-44AA-BF11-935A320D1523}">
      <dsp:nvSpPr>
        <dsp:cNvPr id="0" name=""/>
        <dsp:cNvSpPr/>
      </dsp:nvSpPr>
      <dsp:spPr>
        <a:xfrm>
          <a:off x="2502296" y="1147630"/>
          <a:ext cx="3123406" cy="3123406"/>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71891" tIns="58420" rIns="171891" bIns="58420" numCol="1" spcCol="1270" anchor="ctr" anchorCtr="0">
          <a:noAutofit/>
        </a:bodyPr>
        <a:lstStyle/>
        <a:p>
          <a:pPr marL="0" lvl="0" indent="0" algn="ctr" defTabSz="2044700">
            <a:lnSpc>
              <a:spcPct val="90000"/>
            </a:lnSpc>
            <a:spcBef>
              <a:spcPct val="0"/>
            </a:spcBef>
            <a:spcAft>
              <a:spcPct val="35000"/>
            </a:spcAft>
            <a:buNone/>
          </a:pPr>
          <a:r>
            <a:rPr kumimoji="1" lang="ja-JP" altLang="en-US" sz="4600" kern="1200" dirty="0">
              <a:latin typeface="HGS創英角ｺﾞｼｯｸUB" panose="020B0900000000000000" pitchFamily="50" charset="-128"/>
              <a:ea typeface="HGS創英角ｺﾞｼｯｸUB" panose="020B0900000000000000" pitchFamily="50" charset="-128"/>
            </a:rPr>
            <a:t>主体性多様性協働性</a:t>
          </a:r>
        </a:p>
      </dsp:txBody>
      <dsp:txXfrm>
        <a:off x="2959708" y="1605042"/>
        <a:ext cx="2208582" cy="2208582"/>
      </dsp:txXfrm>
    </dsp:sp>
    <dsp:sp modelId="{BF306BDB-0635-4A8D-B845-53E771BB3FE3}">
      <dsp:nvSpPr>
        <dsp:cNvPr id="0" name=""/>
        <dsp:cNvSpPr/>
      </dsp:nvSpPr>
      <dsp:spPr>
        <a:xfrm>
          <a:off x="5001021" y="1147630"/>
          <a:ext cx="3123406" cy="3123406"/>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71891" tIns="58420" rIns="171891" bIns="58420" numCol="1" spcCol="1270" anchor="ctr" anchorCtr="0">
          <a:noAutofit/>
        </a:bodyPr>
        <a:lstStyle/>
        <a:p>
          <a:pPr marL="0" lvl="0" indent="0" algn="ctr" defTabSz="2044700">
            <a:lnSpc>
              <a:spcPct val="90000"/>
            </a:lnSpc>
            <a:spcBef>
              <a:spcPct val="0"/>
            </a:spcBef>
            <a:spcAft>
              <a:spcPct val="35000"/>
            </a:spcAft>
            <a:buNone/>
          </a:pPr>
          <a:r>
            <a:rPr kumimoji="1" lang="ja-JP" altLang="en-US" sz="4600" kern="1200" dirty="0">
              <a:latin typeface="HGS創英角ｺﾞｼｯｸUB" panose="020B0900000000000000" pitchFamily="50" charset="-128"/>
              <a:ea typeface="HGS創英角ｺﾞｼｯｸUB" panose="020B0900000000000000" pitchFamily="50" charset="-128"/>
            </a:rPr>
            <a:t>思考力判断力表現力</a:t>
          </a:r>
        </a:p>
      </dsp:txBody>
      <dsp:txXfrm>
        <a:off x="5458433" y="1605042"/>
        <a:ext cx="2208582" cy="22085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65978" y="110359"/>
          <a:ext cx="4859822" cy="1332761"/>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28016" rIns="64008" bIns="128016" numCol="1" spcCol="1270" anchor="ctr" anchorCtr="0">
          <a:noAutofit/>
        </a:bodyPr>
        <a:lstStyle/>
        <a:p>
          <a:pPr marL="0" lvl="0" indent="0" algn="ctr" defTabSz="2133600">
            <a:lnSpc>
              <a:spcPct val="90000"/>
            </a:lnSpc>
            <a:spcBef>
              <a:spcPct val="0"/>
            </a:spcBef>
            <a:spcAft>
              <a:spcPct val="35000"/>
            </a:spcAft>
            <a:buNone/>
          </a:pPr>
          <a:r>
            <a:rPr kumimoji="1" lang="en-US" altLang="ja-JP" sz="4800" kern="1200" dirty="0">
              <a:latin typeface="HGP創英角ｺﾞｼｯｸUB" panose="020B0900000000000000" pitchFamily="50" charset="-128"/>
              <a:ea typeface="HGP創英角ｺﾞｼｯｸUB" panose="020B0900000000000000" pitchFamily="50" charset="-128"/>
            </a:rPr>
            <a:t>(</a:t>
          </a:r>
          <a:r>
            <a:rPr kumimoji="1" lang="ja-JP" altLang="en-US" sz="4800" kern="1200" dirty="0">
              <a:latin typeface="HGP創英角ｺﾞｼｯｸUB" panose="020B0900000000000000" pitchFamily="50" charset="-128"/>
              <a:ea typeface="HGP創英角ｺﾞｼｯｸUB" panose="020B0900000000000000" pitchFamily="50" charset="-128"/>
            </a:rPr>
            <a:t>２</a:t>
          </a:r>
          <a:r>
            <a:rPr kumimoji="1" lang="en-US" altLang="ja-JP" sz="4800" kern="1200" dirty="0">
              <a:latin typeface="HGP創英角ｺﾞｼｯｸUB" panose="020B0900000000000000" pitchFamily="50" charset="-128"/>
              <a:ea typeface="HGP創英角ｺﾞｼｯｸUB" panose="020B0900000000000000" pitchFamily="50" charset="-128"/>
            </a:rPr>
            <a:t>)</a:t>
          </a:r>
          <a:r>
            <a:rPr kumimoji="1" lang="ja-JP" altLang="en-US" sz="4800" kern="1200" dirty="0">
              <a:latin typeface="HGP創英角ｺﾞｼｯｸUB" panose="020B0900000000000000" pitchFamily="50" charset="-128"/>
              <a:ea typeface="HGP創英角ｺﾞｼｯｸUB" panose="020B0900000000000000" pitchFamily="50" charset="-128"/>
            </a:rPr>
            <a:t>探究の意義</a:t>
          </a:r>
          <a:endParaRPr kumimoji="1" lang="ja-JP" altLang="en-US" sz="4000" kern="1200" dirty="0">
            <a:latin typeface="HGP創英角ｺﾞｼｯｸUB" panose="020B0900000000000000" pitchFamily="50" charset="-128"/>
            <a:ea typeface="HGP創英角ｺﾞｼｯｸUB" panose="020B0900000000000000" pitchFamily="50" charset="-128"/>
          </a:endParaRPr>
        </a:p>
      </dsp:txBody>
      <dsp:txXfrm>
        <a:off x="65978" y="110359"/>
        <a:ext cx="4526632" cy="1332761"/>
      </dsp:txXfrm>
    </dsp:sp>
    <dsp:sp modelId="{C340E7B0-C5A3-498A-AD4B-C9D5BBC51904}">
      <dsp:nvSpPr>
        <dsp:cNvPr id="0" name=""/>
        <dsp:cNvSpPr/>
      </dsp:nvSpPr>
      <dsp:spPr>
        <a:xfrm>
          <a:off x="4457693" y="184366"/>
          <a:ext cx="2285723" cy="1181773"/>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課題の背景にある非認知スキル</a:t>
          </a:r>
        </a:p>
      </dsp:txBody>
      <dsp:txXfrm>
        <a:off x="5048580" y="184366"/>
        <a:ext cx="1103950" cy="1181773"/>
      </dsp:txXfrm>
    </dsp:sp>
    <dsp:sp modelId="{CA371E9E-EB42-4395-9D8A-0E015CCD0F1A}">
      <dsp:nvSpPr>
        <dsp:cNvPr id="0" name=""/>
        <dsp:cNvSpPr/>
      </dsp:nvSpPr>
      <dsp:spPr>
        <a:xfrm>
          <a:off x="6292768" y="144732"/>
          <a:ext cx="2443417" cy="1263110"/>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6924323" y="144732"/>
        <a:ext cx="1180307" cy="1263110"/>
      </dsp:txXfrm>
    </dsp:sp>
    <dsp:sp modelId="{005DFC38-DEE1-4537-BC35-DCF0F0844809}">
      <dsp:nvSpPr>
        <dsp:cNvPr id="0" name=""/>
        <dsp:cNvSpPr/>
      </dsp:nvSpPr>
      <dsp:spPr>
        <a:xfrm>
          <a:off x="8308772" y="183960"/>
          <a:ext cx="2137068" cy="1184654"/>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ピア・サポートとは</a:t>
          </a:r>
        </a:p>
      </dsp:txBody>
      <dsp:txXfrm>
        <a:off x="8901099" y="183960"/>
        <a:ext cx="952414" cy="1184654"/>
      </dsp:txXfrm>
    </dsp:sp>
    <dsp:sp modelId="{D752F20F-4BB4-4F34-BC21-3C4E08569285}">
      <dsp:nvSpPr>
        <dsp:cNvPr id="0" name=""/>
        <dsp:cNvSpPr/>
      </dsp:nvSpPr>
      <dsp:spPr>
        <a:xfrm>
          <a:off x="10018426" y="201082"/>
          <a:ext cx="2137068" cy="1150409"/>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評価</a:t>
          </a:r>
        </a:p>
      </dsp:txBody>
      <dsp:txXfrm>
        <a:off x="10593631" y="201082"/>
        <a:ext cx="986659" cy="11504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288FBF-8C1C-418B-AB4A-FC3562E32538}">
      <dsp:nvSpPr>
        <dsp:cNvPr id="0" name=""/>
        <dsp:cNvSpPr/>
      </dsp:nvSpPr>
      <dsp:spPr>
        <a:xfrm>
          <a:off x="243645" y="2254016"/>
          <a:ext cx="2328281" cy="2184992"/>
        </a:xfrm>
        <a:prstGeom prst="ellipse">
          <a:avLst/>
        </a:prstGeom>
        <a:gradFill rotWithShape="0">
          <a:gsLst>
            <a:gs pos="0">
              <a:schemeClr val="accent2">
                <a:alpha val="50000"/>
                <a:hueOff val="0"/>
                <a:satOff val="0"/>
                <a:lumOff val="0"/>
                <a:alphaOff val="0"/>
                <a:satMod val="103000"/>
                <a:lumMod val="102000"/>
                <a:tint val="94000"/>
              </a:schemeClr>
            </a:gs>
            <a:gs pos="50000">
              <a:schemeClr val="accent2">
                <a:alpha val="50000"/>
                <a:hueOff val="0"/>
                <a:satOff val="0"/>
                <a:lumOff val="0"/>
                <a:alphaOff val="0"/>
                <a:satMod val="110000"/>
                <a:lumMod val="100000"/>
                <a:shade val="100000"/>
              </a:schemeClr>
            </a:gs>
            <a:gs pos="100000">
              <a:schemeClr val="accent2">
                <a:alpha val="50000"/>
                <a:hueOff val="0"/>
                <a:satOff val="0"/>
                <a:lumOff val="0"/>
                <a:alphaOff val="0"/>
                <a:lumMod val="99000"/>
                <a:satMod val="120000"/>
                <a:shade val="78000"/>
              </a:schemeClr>
            </a:gs>
          </a:gsLst>
          <a:lin ang="5400000" scaled="0"/>
        </a:gradFill>
        <a:ln>
          <a:noFill/>
        </a:ln>
        <a:effectLst/>
        <a:scene3d>
          <a:camera prst="orthographicFront"/>
          <a:lightRig rig="freezing" dir="t"/>
        </a:scene3d>
        <a:sp3d prstMaterial="dkEdge">
          <a:bevelT w="127000" h="25400" prst="relaxedInset"/>
          <a:bevelB prst="angle"/>
        </a:sp3d>
      </dsp:spPr>
      <dsp:style>
        <a:lnRef idx="0">
          <a:scrgbClr r="0" g="0" b="0"/>
        </a:lnRef>
        <a:fillRef idx="3">
          <a:scrgbClr r="0" g="0" b="0"/>
        </a:fillRef>
        <a:effectRef idx="2">
          <a:scrgbClr r="0" g="0" b="0"/>
        </a:effectRef>
        <a:fontRef idx="minor">
          <a:schemeClr val="tx1"/>
        </a:fontRef>
      </dsp:style>
      <dsp:txBody>
        <a:bodyPr spcFirstLastPara="0" vert="horz" wrap="square" lIns="54964" tIns="35560" rIns="54964" bIns="35560"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latin typeface="HGP創英角ｺﾞｼｯｸUB" panose="020B0900000000000000" pitchFamily="50" charset="-128"/>
              <a:ea typeface="HGP創英角ｺﾞｼｯｸUB" panose="020B0900000000000000" pitchFamily="50" charset="-128"/>
            </a:rPr>
            <a:t>少子高齢社会に伴う対応</a:t>
          </a:r>
        </a:p>
      </dsp:txBody>
      <dsp:txXfrm>
        <a:off x="584614" y="2574001"/>
        <a:ext cx="1646343" cy="1545022"/>
      </dsp:txXfrm>
    </dsp:sp>
    <dsp:sp modelId="{050BF1A7-025E-44AA-BF11-935A320D1523}">
      <dsp:nvSpPr>
        <dsp:cNvPr id="0" name=""/>
        <dsp:cNvSpPr/>
      </dsp:nvSpPr>
      <dsp:spPr>
        <a:xfrm>
          <a:off x="2867552" y="1811087"/>
          <a:ext cx="1694713" cy="1642899"/>
        </a:xfrm>
        <a:prstGeom prst="ellipse">
          <a:avLst/>
        </a:prstGeom>
        <a:gradFill rotWithShape="0">
          <a:gsLst>
            <a:gs pos="0">
              <a:schemeClr val="accent3">
                <a:alpha val="50000"/>
                <a:hueOff val="0"/>
                <a:satOff val="0"/>
                <a:lumOff val="0"/>
                <a:alphaOff val="0"/>
                <a:satMod val="103000"/>
                <a:lumMod val="102000"/>
                <a:tint val="94000"/>
              </a:schemeClr>
            </a:gs>
            <a:gs pos="50000">
              <a:schemeClr val="accent3">
                <a:alpha val="50000"/>
                <a:hueOff val="0"/>
                <a:satOff val="0"/>
                <a:lumOff val="0"/>
                <a:alphaOff val="0"/>
                <a:satMod val="110000"/>
                <a:lumMod val="100000"/>
                <a:shade val="100000"/>
              </a:schemeClr>
            </a:gs>
            <a:gs pos="100000">
              <a:schemeClr val="accent3">
                <a:alpha val="50000"/>
                <a:hueOff val="0"/>
                <a:satOff val="0"/>
                <a:lumOff val="0"/>
                <a:alphaOff val="0"/>
                <a:lumMod val="99000"/>
                <a:satMod val="120000"/>
                <a:shade val="78000"/>
              </a:schemeClr>
            </a:gs>
          </a:gsLst>
          <a:lin ang="5400000" scaled="0"/>
        </a:gradFill>
        <a:ln>
          <a:noFill/>
        </a:ln>
        <a:effectLst/>
        <a:scene3d>
          <a:camera prst="orthographicFront"/>
          <a:lightRig rig="freezing" dir="t"/>
        </a:scene3d>
        <a:sp3d prstMaterial="dkEdge">
          <a:bevelT w="127000" h="25400" prst="relaxedInset"/>
          <a:bevelB prst="angle"/>
        </a:sp3d>
      </dsp:spPr>
      <dsp:style>
        <a:lnRef idx="0">
          <a:scrgbClr r="0" g="0" b="0"/>
        </a:lnRef>
        <a:fillRef idx="3">
          <a:scrgbClr r="0" g="0" b="0"/>
        </a:fillRef>
        <a:effectRef idx="2">
          <a:scrgbClr r="0" g="0" b="0"/>
        </a:effectRef>
        <a:fontRef idx="minor">
          <a:schemeClr val="tx1"/>
        </a:fontRef>
      </dsp:style>
      <dsp:txBody>
        <a:bodyPr spcFirstLastPara="0" vert="horz" wrap="square" lIns="54964" tIns="35560" rIns="54964" bIns="35560"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latin typeface="HGP創英角ｺﾞｼｯｸUB" panose="020B0900000000000000" pitchFamily="50" charset="-128"/>
              <a:ea typeface="HGP創英角ｺﾞｼｯｸUB" panose="020B0900000000000000" pitchFamily="50" charset="-128"/>
            </a:rPr>
            <a:t>地方創生への対応</a:t>
          </a:r>
        </a:p>
      </dsp:txBody>
      <dsp:txXfrm>
        <a:off x="3115737" y="2051684"/>
        <a:ext cx="1198343" cy="1161705"/>
      </dsp:txXfrm>
    </dsp:sp>
    <dsp:sp modelId="{BF306BDB-0635-4A8D-B845-53E771BB3FE3}">
      <dsp:nvSpPr>
        <dsp:cNvPr id="0" name=""/>
        <dsp:cNvSpPr/>
      </dsp:nvSpPr>
      <dsp:spPr>
        <a:xfrm>
          <a:off x="3177440" y="3675326"/>
          <a:ext cx="2181617" cy="2103515"/>
        </a:xfrm>
        <a:prstGeom prst="ellipse">
          <a:avLst/>
        </a:prstGeom>
        <a:gradFill rotWithShape="0">
          <a:gsLst>
            <a:gs pos="0">
              <a:schemeClr val="accent4">
                <a:alpha val="50000"/>
                <a:hueOff val="0"/>
                <a:satOff val="0"/>
                <a:lumOff val="0"/>
                <a:alphaOff val="0"/>
                <a:satMod val="103000"/>
                <a:lumMod val="102000"/>
                <a:tint val="94000"/>
              </a:schemeClr>
            </a:gs>
            <a:gs pos="50000">
              <a:schemeClr val="accent4">
                <a:alpha val="50000"/>
                <a:hueOff val="0"/>
                <a:satOff val="0"/>
                <a:lumOff val="0"/>
                <a:alphaOff val="0"/>
                <a:satMod val="110000"/>
                <a:lumMod val="100000"/>
                <a:shade val="100000"/>
              </a:schemeClr>
            </a:gs>
            <a:gs pos="100000">
              <a:schemeClr val="accent4">
                <a:alpha val="50000"/>
                <a:hueOff val="0"/>
                <a:satOff val="0"/>
                <a:lumOff val="0"/>
                <a:alphaOff val="0"/>
                <a:lumMod val="99000"/>
                <a:satMod val="120000"/>
                <a:shade val="78000"/>
              </a:schemeClr>
            </a:gs>
          </a:gsLst>
          <a:lin ang="5400000" scaled="0"/>
        </a:gradFill>
        <a:ln>
          <a:noFill/>
        </a:ln>
        <a:effectLst/>
        <a:scene3d>
          <a:camera prst="orthographicFront"/>
          <a:lightRig rig="freezing" dir="t"/>
        </a:scene3d>
        <a:sp3d prstMaterial="dkEdge">
          <a:bevelT w="127000" h="25400" prst="relaxedInset"/>
          <a:bevelB prst="angle"/>
        </a:sp3d>
      </dsp:spPr>
      <dsp:style>
        <a:lnRef idx="0">
          <a:scrgbClr r="0" g="0" b="0"/>
        </a:lnRef>
        <a:fillRef idx="3">
          <a:scrgbClr r="0" g="0" b="0"/>
        </a:fillRef>
        <a:effectRef idx="2">
          <a:scrgbClr r="0" g="0" b="0"/>
        </a:effectRef>
        <a:fontRef idx="minor">
          <a:schemeClr val="tx1"/>
        </a:fontRef>
      </dsp:style>
      <dsp:txBody>
        <a:bodyPr spcFirstLastPara="0" vert="horz" wrap="square" lIns="54964" tIns="35560" rIns="54964" bIns="35560"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latin typeface="HGP創英角ｺﾞｼｯｸUB" panose="020B0900000000000000" pitchFamily="50" charset="-128"/>
              <a:ea typeface="HGP創英角ｺﾞｼｯｸUB" panose="020B0900000000000000" pitchFamily="50" charset="-128"/>
            </a:rPr>
            <a:t>グローバル化・多様性</a:t>
          </a:r>
        </a:p>
      </dsp:txBody>
      <dsp:txXfrm>
        <a:off x="3496930" y="3983379"/>
        <a:ext cx="1542637" cy="1487409"/>
      </dsp:txXfrm>
    </dsp:sp>
    <dsp:sp modelId="{FFEFFC52-B650-4BD9-BFE4-DD3B74F3346A}">
      <dsp:nvSpPr>
        <dsp:cNvPr id="0" name=""/>
        <dsp:cNvSpPr/>
      </dsp:nvSpPr>
      <dsp:spPr>
        <a:xfrm>
          <a:off x="5788199" y="1701191"/>
          <a:ext cx="1734403" cy="1609891"/>
        </a:xfrm>
        <a:prstGeom prst="ellipse">
          <a:avLst/>
        </a:prstGeom>
        <a:gradFill rotWithShape="0">
          <a:gsLst>
            <a:gs pos="0">
              <a:schemeClr val="accent5">
                <a:alpha val="50000"/>
                <a:hueOff val="0"/>
                <a:satOff val="0"/>
                <a:lumOff val="0"/>
                <a:alphaOff val="0"/>
                <a:satMod val="103000"/>
                <a:lumMod val="102000"/>
                <a:tint val="94000"/>
              </a:schemeClr>
            </a:gs>
            <a:gs pos="50000">
              <a:schemeClr val="accent5">
                <a:alpha val="50000"/>
                <a:hueOff val="0"/>
                <a:satOff val="0"/>
                <a:lumOff val="0"/>
                <a:alphaOff val="0"/>
                <a:satMod val="110000"/>
                <a:lumMod val="100000"/>
                <a:shade val="100000"/>
              </a:schemeClr>
            </a:gs>
            <a:gs pos="100000">
              <a:schemeClr val="accent5">
                <a:alpha val="50000"/>
                <a:hueOff val="0"/>
                <a:satOff val="0"/>
                <a:lumOff val="0"/>
                <a:alphaOff val="0"/>
                <a:lumMod val="99000"/>
                <a:satMod val="120000"/>
                <a:shade val="78000"/>
              </a:schemeClr>
            </a:gs>
          </a:gsLst>
          <a:lin ang="5400000" scaled="0"/>
        </a:gradFill>
        <a:ln>
          <a:noFill/>
        </a:ln>
        <a:effectLst/>
        <a:scene3d>
          <a:camera prst="orthographicFront"/>
          <a:lightRig rig="freezing" dir="t"/>
        </a:scene3d>
        <a:sp3d prstMaterial="dkEdge">
          <a:bevelT w="127000" h="25400" prst="relaxedInset"/>
          <a:bevelB prst="angle"/>
        </a:sp3d>
      </dsp:spPr>
      <dsp:style>
        <a:lnRef idx="0">
          <a:scrgbClr r="0" g="0" b="0"/>
        </a:lnRef>
        <a:fillRef idx="3">
          <a:scrgbClr r="0" g="0" b="0"/>
        </a:fillRef>
        <a:effectRef idx="2">
          <a:scrgbClr r="0" g="0" b="0"/>
        </a:effectRef>
        <a:fontRef idx="minor">
          <a:schemeClr val="tx1"/>
        </a:fontRef>
      </dsp:style>
      <dsp:txBody>
        <a:bodyPr spcFirstLastPara="0" vert="horz" wrap="square" lIns="54964" tIns="35560" rIns="54964" bIns="35560"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latin typeface="HGP創英角ｺﾞｼｯｸUB" panose="020B0900000000000000" pitchFamily="50" charset="-128"/>
              <a:ea typeface="HGP創英角ｺﾞｼｯｸUB" panose="020B0900000000000000" pitchFamily="50" charset="-128"/>
            </a:rPr>
            <a:t>労働生産性の低迷</a:t>
          </a:r>
        </a:p>
      </dsp:txBody>
      <dsp:txXfrm>
        <a:off x="6042196" y="1936954"/>
        <a:ext cx="1226409" cy="1138365"/>
      </dsp:txXfrm>
    </dsp:sp>
    <dsp:sp modelId="{68D69D9C-E3DF-4CD5-BDCE-FBE33564F9EC}">
      <dsp:nvSpPr>
        <dsp:cNvPr id="0" name=""/>
        <dsp:cNvSpPr/>
      </dsp:nvSpPr>
      <dsp:spPr>
        <a:xfrm>
          <a:off x="6139239" y="3552591"/>
          <a:ext cx="2321549" cy="2289959"/>
        </a:xfrm>
        <a:prstGeom prst="ellipse">
          <a:avLst/>
        </a:prstGeom>
        <a:gradFill rotWithShape="0">
          <a:gsLst>
            <a:gs pos="0">
              <a:schemeClr val="accent6">
                <a:alpha val="50000"/>
                <a:hueOff val="0"/>
                <a:satOff val="0"/>
                <a:lumOff val="0"/>
                <a:alphaOff val="0"/>
                <a:satMod val="103000"/>
                <a:lumMod val="102000"/>
                <a:tint val="94000"/>
              </a:schemeClr>
            </a:gs>
            <a:gs pos="50000">
              <a:schemeClr val="accent6">
                <a:alpha val="50000"/>
                <a:hueOff val="0"/>
                <a:satOff val="0"/>
                <a:lumOff val="0"/>
                <a:alphaOff val="0"/>
                <a:satMod val="110000"/>
                <a:lumMod val="100000"/>
                <a:shade val="100000"/>
              </a:schemeClr>
            </a:gs>
            <a:gs pos="100000">
              <a:schemeClr val="accent6">
                <a:alpha val="50000"/>
                <a:hueOff val="0"/>
                <a:satOff val="0"/>
                <a:lumOff val="0"/>
                <a:alphaOff val="0"/>
                <a:lumMod val="99000"/>
                <a:satMod val="120000"/>
                <a:shade val="78000"/>
              </a:schemeClr>
            </a:gs>
          </a:gsLst>
          <a:lin ang="5400000" scaled="0"/>
        </a:gradFill>
        <a:ln>
          <a:noFill/>
        </a:ln>
        <a:effectLst/>
        <a:scene3d>
          <a:camera prst="orthographicFront"/>
          <a:lightRig rig="freezing" dir="t"/>
        </a:scene3d>
        <a:sp3d prstMaterial="dkEdge">
          <a:bevelT w="127000" h="25400" prst="relaxedInset"/>
          <a:bevelB prst="angle"/>
        </a:sp3d>
      </dsp:spPr>
      <dsp:style>
        <a:lnRef idx="0">
          <a:scrgbClr r="0" g="0" b="0"/>
        </a:lnRef>
        <a:fillRef idx="3">
          <a:scrgbClr r="0" g="0" b="0"/>
        </a:fillRef>
        <a:effectRef idx="2">
          <a:scrgbClr r="0" g="0" b="0"/>
        </a:effectRef>
        <a:fontRef idx="minor">
          <a:schemeClr val="tx1"/>
        </a:fontRef>
      </dsp:style>
      <dsp:txBody>
        <a:bodyPr spcFirstLastPara="0" vert="horz" wrap="square" lIns="54964" tIns="35560" rIns="54964" bIns="35560"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latin typeface="HGP創英角ｺﾞｼｯｸUB" panose="020B0900000000000000" pitchFamily="50" charset="-128"/>
              <a:ea typeface="HGP創英角ｺﾞｼｯｸUB" panose="020B0900000000000000" pitchFamily="50" charset="-128"/>
            </a:rPr>
            <a:t>社会の在り方や職業が大きく変化</a:t>
          </a:r>
        </a:p>
      </dsp:txBody>
      <dsp:txXfrm>
        <a:off x="6479222" y="3887948"/>
        <a:ext cx="1641583" cy="1619245"/>
      </dsp:txXfrm>
    </dsp:sp>
    <dsp:sp modelId="{32DCC91B-1088-47AA-89E8-9B45D3C2EDBB}">
      <dsp:nvSpPr>
        <dsp:cNvPr id="0" name=""/>
        <dsp:cNvSpPr/>
      </dsp:nvSpPr>
      <dsp:spPr>
        <a:xfrm>
          <a:off x="8834935" y="2591548"/>
          <a:ext cx="1894260" cy="1809987"/>
        </a:xfrm>
        <a:prstGeom prst="ellipse">
          <a:avLst/>
        </a:prstGeom>
        <a:gradFill rotWithShape="0">
          <a:gsLst>
            <a:gs pos="0">
              <a:schemeClr val="accent2">
                <a:alpha val="50000"/>
                <a:hueOff val="0"/>
                <a:satOff val="0"/>
                <a:lumOff val="0"/>
                <a:alphaOff val="0"/>
                <a:satMod val="103000"/>
                <a:lumMod val="102000"/>
                <a:tint val="94000"/>
              </a:schemeClr>
            </a:gs>
            <a:gs pos="50000">
              <a:schemeClr val="accent2">
                <a:alpha val="50000"/>
                <a:hueOff val="0"/>
                <a:satOff val="0"/>
                <a:lumOff val="0"/>
                <a:alphaOff val="0"/>
                <a:satMod val="110000"/>
                <a:lumMod val="100000"/>
                <a:shade val="100000"/>
              </a:schemeClr>
            </a:gs>
            <a:gs pos="100000">
              <a:schemeClr val="accent2">
                <a:alpha val="50000"/>
                <a:hueOff val="0"/>
                <a:satOff val="0"/>
                <a:lumOff val="0"/>
                <a:alphaOff val="0"/>
                <a:lumMod val="99000"/>
                <a:satMod val="120000"/>
                <a:shade val="78000"/>
              </a:schemeClr>
            </a:gs>
          </a:gsLst>
          <a:lin ang="5400000" scaled="0"/>
        </a:gradFill>
        <a:ln>
          <a:noFill/>
        </a:ln>
        <a:effectLst/>
        <a:scene3d>
          <a:camera prst="orthographicFront"/>
          <a:lightRig rig="freezing" dir="t"/>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54964" tIns="35560" rIns="54964" bIns="35560" numCol="1" spcCol="1270" anchor="ctr" anchorCtr="0">
          <a:noAutofit/>
        </a:bodyPr>
        <a:lstStyle/>
        <a:p>
          <a:pPr marL="0" lvl="0" indent="0" algn="ctr" defTabSz="1244600">
            <a:lnSpc>
              <a:spcPct val="90000"/>
            </a:lnSpc>
            <a:spcBef>
              <a:spcPct val="0"/>
            </a:spcBef>
            <a:spcAft>
              <a:spcPct val="35000"/>
            </a:spcAft>
            <a:buNone/>
          </a:pPr>
          <a:r>
            <a:rPr kumimoji="1" lang="ja-JP" altLang="en-US" sz="2800" kern="1200" dirty="0">
              <a:latin typeface="HGP創英角ｺﾞｼｯｸUB" panose="020B0900000000000000" pitchFamily="50" charset="-128"/>
              <a:ea typeface="HGP創英角ｺﾞｼｯｸUB" panose="020B0900000000000000" pitchFamily="50" charset="-128"/>
            </a:rPr>
            <a:t>国際的に起こる変動</a:t>
          </a:r>
        </a:p>
      </dsp:txBody>
      <dsp:txXfrm>
        <a:off x="9112343" y="2856614"/>
        <a:ext cx="1339444" cy="127985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44322" y="327711"/>
          <a:ext cx="7239987" cy="89776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28016" rIns="64008" bIns="128016" numCol="1" spcCol="1270" anchor="ctr" anchorCtr="0">
          <a:noAutofit/>
        </a:bodyPr>
        <a:lstStyle/>
        <a:p>
          <a:pPr marL="0" lvl="0" indent="0" algn="ctr" defTabSz="2133600">
            <a:lnSpc>
              <a:spcPct val="90000"/>
            </a:lnSpc>
            <a:spcBef>
              <a:spcPct val="0"/>
            </a:spcBef>
            <a:spcAft>
              <a:spcPct val="35000"/>
            </a:spcAft>
            <a:buNone/>
          </a:pPr>
          <a:r>
            <a:rPr kumimoji="1" lang="en-US" altLang="ja-JP" sz="4800" kern="1200" dirty="0">
              <a:latin typeface="HGP創英角ｺﾞｼｯｸUB" panose="020B0900000000000000" pitchFamily="50" charset="-128"/>
              <a:ea typeface="HGP創英角ｺﾞｼｯｸUB" panose="020B0900000000000000" pitchFamily="50" charset="-128"/>
            </a:rPr>
            <a:t>(</a:t>
          </a:r>
          <a:r>
            <a:rPr kumimoji="1" lang="ja-JP" altLang="en-US" sz="4800" kern="1200" dirty="0">
              <a:latin typeface="HGP創英角ｺﾞｼｯｸUB" panose="020B0900000000000000" pitchFamily="50" charset="-128"/>
              <a:ea typeface="HGP創英角ｺﾞｼｯｸUB" panose="020B0900000000000000" pitchFamily="50" charset="-128"/>
            </a:rPr>
            <a:t>３</a:t>
          </a:r>
          <a:r>
            <a:rPr kumimoji="1" lang="en-US" altLang="ja-JP" sz="4800" kern="1200" dirty="0">
              <a:latin typeface="HGP創英角ｺﾞｼｯｸUB" panose="020B0900000000000000" pitchFamily="50" charset="-128"/>
              <a:ea typeface="HGP創英角ｺﾞｼｯｸUB" panose="020B0900000000000000" pitchFamily="50" charset="-128"/>
            </a:rPr>
            <a:t>)</a:t>
          </a:r>
          <a:r>
            <a:rPr kumimoji="1" lang="ja-JP" altLang="en-US" sz="4800" kern="1200" dirty="0">
              <a:latin typeface="HGP創英角ｺﾞｼｯｸUB" panose="020B0900000000000000" pitchFamily="50" charset="-128"/>
              <a:ea typeface="HGP創英角ｺﾞｼｯｸUB" panose="020B0900000000000000" pitchFamily="50" charset="-128"/>
            </a:rPr>
            <a:t>探究のプロセス</a:t>
          </a:r>
        </a:p>
      </dsp:txBody>
      <dsp:txXfrm>
        <a:off x="44322" y="327711"/>
        <a:ext cx="7015547" cy="897762"/>
      </dsp:txXfrm>
    </dsp:sp>
    <dsp:sp modelId="{C340E7B0-C5A3-498A-AD4B-C9D5BBC51904}">
      <dsp:nvSpPr>
        <dsp:cNvPr id="0" name=""/>
        <dsp:cNvSpPr/>
      </dsp:nvSpPr>
      <dsp:spPr>
        <a:xfrm>
          <a:off x="6968988" y="333020"/>
          <a:ext cx="1541660" cy="885140"/>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学校の課題</a:t>
          </a:r>
        </a:p>
      </dsp:txBody>
      <dsp:txXfrm>
        <a:off x="7411558" y="333020"/>
        <a:ext cx="656520" cy="885140"/>
      </dsp:txXfrm>
    </dsp:sp>
    <dsp:sp modelId="{9E2218B6-FC55-48EA-975C-2BCA2C9AA173}">
      <dsp:nvSpPr>
        <dsp:cNvPr id="0" name=""/>
        <dsp:cNvSpPr/>
      </dsp:nvSpPr>
      <dsp:spPr>
        <a:xfrm>
          <a:off x="8207087" y="360420"/>
          <a:ext cx="1439553" cy="831733"/>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関係する非認知スキル</a:t>
          </a:r>
        </a:p>
      </dsp:txBody>
      <dsp:txXfrm>
        <a:off x="8622954" y="360420"/>
        <a:ext cx="607820" cy="831733"/>
      </dsp:txXfrm>
    </dsp:sp>
    <dsp:sp modelId="{CA371E9E-EB42-4395-9D8A-0E015CCD0F1A}">
      <dsp:nvSpPr>
        <dsp:cNvPr id="0" name=""/>
        <dsp:cNvSpPr/>
      </dsp:nvSpPr>
      <dsp:spPr>
        <a:xfrm>
          <a:off x="9358730" y="350864"/>
          <a:ext cx="1645913" cy="850845"/>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9784153" y="350864"/>
        <a:ext cx="795068" cy="850845"/>
      </dsp:txXfrm>
    </dsp:sp>
    <dsp:sp modelId="{005DFC38-DEE1-4537-BC35-DCF0F0844809}">
      <dsp:nvSpPr>
        <dsp:cNvPr id="0" name=""/>
        <dsp:cNvSpPr/>
      </dsp:nvSpPr>
      <dsp:spPr>
        <a:xfrm>
          <a:off x="10716732" y="377289"/>
          <a:ext cx="1439553" cy="797996"/>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a:t>
          </a:r>
        </a:p>
      </dsp:txBody>
      <dsp:txXfrm>
        <a:off x="11115730" y="377289"/>
        <a:ext cx="641557" cy="7979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34554" y="299013"/>
          <a:ext cx="8469242" cy="955006"/>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06680" rIns="53340" bIns="106680" numCol="1" spcCol="1270" anchor="ctr" anchorCtr="0">
          <a:noAutofit/>
        </a:bodyPr>
        <a:lstStyle/>
        <a:p>
          <a:pPr marL="0" lvl="0" indent="0" algn="ctr" defTabSz="1778000">
            <a:lnSpc>
              <a:spcPct val="90000"/>
            </a:lnSpc>
            <a:spcBef>
              <a:spcPct val="0"/>
            </a:spcBef>
            <a:spcAft>
              <a:spcPct val="35000"/>
            </a:spcAft>
            <a:buNone/>
          </a:pPr>
          <a:r>
            <a:rPr kumimoji="1" lang="en-US" altLang="ja-JP" sz="4000" kern="1200" dirty="0">
              <a:latin typeface="HGP創英角ｺﾞｼｯｸUB" panose="020B0900000000000000" pitchFamily="50" charset="-128"/>
              <a:ea typeface="HGP創英角ｺﾞｼｯｸUB" panose="020B0900000000000000" pitchFamily="50" charset="-128"/>
            </a:rPr>
            <a:t>(</a:t>
          </a:r>
          <a:r>
            <a:rPr kumimoji="1" lang="ja-JP" altLang="en-US" sz="4000" kern="1200" dirty="0">
              <a:latin typeface="HGP創英角ｺﾞｼｯｸUB" panose="020B0900000000000000" pitchFamily="50" charset="-128"/>
              <a:ea typeface="HGP創英角ｺﾞｼｯｸUB" panose="020B0900000000000000" pitchFamily="50" charset="-128"/>
            </a:rPr>
            <a:t>４</a:t>
          </a:r>
          <a:r>
            <a:rPr kumimoji="1" lang="en-US" altLang="ja-JP" sz="4000" kern="1200" dirty="0">
              <a:latin typeface="HGP創英角ｺﾞｼｯｸUB" panose="020B0900000000000000" pitchFamily="50" charset="-128"/>
              <a:ea typeface="HGP創英角ｺﾞｼｯｸUB" panose="020B0900000000000000" pitchFamily="50" charset="-128"/>
            </a:rPr>
            <a:t>)</a:t>
          </a:r>
          <a:r>
            <a:rPr kumimoji="1" lang="ja-JP" altLang="en-US" sz="4000" kern="1200" dirty="0">
              <a:latin typeface="HGP創英角ｺﾞｼｯｸUB" panose="020B0900000000000000" pitchFamily="50" charset="-128"/>
              <a:ea typeface="HGP創英角ｺﾞｼｯｸUB" panose="020B0900000000000000" pitchFamily="50" charset="-128"/>
            </a:rPr>
            <a:t>古典における探究学習の意義</a:t>
          </a:r>
        </a:p>
      </dsp:txBody>
      <dsp:txXfrm>
        <a:off x="34554" y="299013"/>
        <a:ext cx="8230491" cy="955006"/>
      </dsp:txXfrm>
    </dsp:sp>
    <dsp:sp modelId="{C340E7B0-C5A3-498A-AD4B-C9D5BBC51904}">
      <dsp:nvSpPr>
        <dsp:cNvPr id="0" name=""/>
        <dsp:cNvSpPr/>
      </dsp:nvSpPr>
      <dsp:spPr>
        <a:xfrm>
          <a:off x="8267467" y="444065"/>
          <a:ext cx="1155450" cy="663399"/>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学校の課題</a:t>
          </a:r>
        </a:p>
      </dsp:txBody>
      <dsp:txXfrm>
        <a:off x="8599167" y="444065"/>
        <a:ext cx="492051" cy="663399"/>
      </dsp:txXfrm>
    </dsp:sp>
    <dsp:sp modelId="{9E2218B6-FC55-48EA-975C-2BCA2C9AA173}">
      <dsp:nvSpPr>
        <dsp:cNvPr id="0" name=""/>
        <dsp:cNvSpPr/>
      </dsp:nvSpPr>
      <dsp:spPr>
        <a:xfrm>
          <a:off x="9195403" y="464601"/>
          <a:ext cx="1078922" cy="623371"/>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関係する非認知スキル</a:t>
          </a:r>
        </a:p>
      </dsp:txBody>
      <dsp:txXfrm>
        <a:off x="9507089" y="464601"/>
        <a:ext cx="455551" cy="623371"/>
      </dsp:txXfrm>
    </dsp:sp>
    <dsp:sp modelId="{CA371E9E-EB42-4395-9D8A-0E015CCD0F1A}">
      <dsp:nvSpPr>
        <dsp:cNvPr id="0" name=""/>
        <dsp:cNvSpPr/>
      </dsp:nvSpPr>
      <dsp:spPr>
        <a:xfrm>
          <a:off x="10058541" y="457439"/>
          <a:ext cx="1233586" cy="637695"/>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10377389" y="457439"/>
        <a:ext cx="595891" cy="637695"/>
      </dsp:txXfrm>
    </dsp:sp>
    <dsp:sp modelId="{005DFC38-DEE1-4537-BC35-DCF0F0844809}">
      <dsp:nvSpPr>
        <dsp:cNvPr id="0" name=""/>
        <dsp:cNvSpPr/>
      </dsp:nvSpPr>
      <dsp:spPr>
        <a:xfrm>
          <a:off x="11076343" y="477244"/>
          <a:ext cx="1078922" cy="598085"/>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a:t>
          </a:r>
        </a:p>
      </dsp:txBody>
      <dsp:txXfrm>
        <a:off x="11375386" y="477244"/>
        <a:ext cx="480837" cy="5980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28735" y="383754"/>
          <a:ext cx="8948837" cy="78546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06680" rIns="53340" bIns="106680" numCol="1" spcCol="1270" anchor="ctr" anchorCtr="0">
          <a:noAutofit/>
        </a:bodyPr>
        <a:lstStyle/>
        <a:p>
          <a:pPr marL="0" lvl="0" indent="0" algn="ctr" defTabSz="1778000">
            <a:lnSpc>
              <a:spcPct val="90000"/>
            </a:lnSpc>
            <a:spcBef>
              <a:spcPct val="0"/>
            </a:spcBef>
            <a:spcAft>
              <a:spcPct val="35000"/>
            </a:spcAft>
            <a:buNone/>
          </a:pPr>
          <a:r>
            <a:rPr kumimoji="1" lang="en-US" altLang="ja-JP" sz="4000" kern="1200" dirty="0">
              <a:latin typeface="HGP創英角ｺﾞｼｯｸUB" panose="020B0900000000000000" pitchFamily="50" charset="-128"/>
              <a:ea typeface="HGP創英角ｺﾞｼｯｸUB" panose="020B0900000000000000" pitchFamily="50" charset="-128"/>
            </a:rPr>
            <a:t>(</a:t>
          </a:r>
          <a:r>
            <a:rPr kumimoji="1" lang="ja-JP" altLang="en-US" sz="4000" kern="1200" dirty="0">
              <a:latin typeface="HGP創英角ｺﾞｼｯｸUB" panose="020B0900000000000000" pitchFamily="50" charset="-128"/>
              <a:ea typeface="HGP創英角ｺﾞｼｯｸUB" panose="020B0900000000000000" pitchFamily="50" charset="-128"/>
            </a:rPr>
            <a:t>６</a:t>
          </a:r>
          <a:r>
            <a:rPr kumimoji="1" lang="en-US" altLang="ja-JP" sz="4000" kern="1200" dirty="0">
              <a:latin typeface="HGP創英角ｺﾞｼｯｸUB" panose="020B0900000000000000" pitchFamily="50" charset="-128"/>
              <a:ea typeface="HGP創英角ｺﾞｼｯｸUB" panose="020B0900000000000000" pitchFamily="50" charset="-128"/>
            </a:rPr>
            <a:t>)</a:t>
          </a:r>
          <a:r>
            <a:rPr kumimoji="1" lang="ja-JP" altLang="en-US" sz="4000" kern="1200" dirty="0">
              <a:latin typeface="HGP創英角ｺﾞｼｯｸUB" panose="020B0900000000000000" pitchFamily="50" charset="-128"/>
              <a:ea typeface="HGP創英角ｺﾞｼｯｸUB" panose="020B0900000000000000" pitchFamily="50" charset="-128"/>
            </a:rPr>
            <a:t>古典における探究学習のサイクル</a:t>
          </a:r>
        </a:p>
      </dsp:txBody>
      <dsp:txXfrm>
        <a:off x="28735" y="383754"/>
        <a:ext cx="8752471" cy="785463"/>
      </dsp:txXfrm>
    </dsp:sp>
    <dsp:sp modelId="{C340E7B0-C5A3-498A-AD4B-C9D5BBC51904}">
      <dsp:nvSpPr>
        <dsp:cNvPr id="0" name=""/>
        <dsp:cNvSpPr/>
      </dsp:nvSpPr>
      <dsp:spPr>
        <a:xfrm>
          <a:off x="8771800" y="487021"/>
          <a:ext cx="1006052" cy="577622"/>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学校の課題</a:t>
          </a:r>
        </a:p>
      </dsp:txBody>
      <dsp:txXfrm>
        <a:off x="9060611" y="487021"/>
        <a:ext cx="428430" cy="577622"/>
      </dsp:txXfrm>
    </dsp:sp>
    <dsp:sp modelId="{9E2218B6-FC55-48EA-975C-2BCA2C9AA173}">
      <dsp:nvSpPr>
        <dsp:cNvPr id="0" name=""/>
        <dsp:cNvSpPr/>
      </dsp:nvSpPr>
      <dsp:spPr>
        <a:xfrm>
          <a:off x="9579755" y="504902"/>
          <a:ext cx="939419" cy="542770"/>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関係する非認知スキル</a:t>
          </a:r>
        </a:p>
      </dsp:txBody>
      <dsp:txXfrm>
        <a:off x="9851140" y="504902"/>
        <a:ext cx="396649" cy="542770"/>
      </dsp:txXfrm>
    </dsp:sp>
    <dsp:sp modelId="{CA371E9E-EB42-4395-9D8A-0E015CCD0F1A}">
      <dsp:nvSpPr>
        <dsp:cNvPr id="0" name=""/>
        <dsp:cNvSpPr/>
      </dsp:nvSpPr>
      <dsp:spPr>
        <a:xfrm>
          <a:off x="10331291" y="498666"/>
          <a:ext cx="1074085" cy="555242"/>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10608912" y="498666"/>
        <a:ext cx="518843" cy="555242"/>
      </dsp:txXfrm>
    </dsp:sp>
    <dsp:sp modelId="{005DFC38-DEE1-4537-BC35-DCF0F0844809}">
      <dsp:nvSpPr>
        <dsp:cNvPr id="0" name=""/>
        <dsp:cNvSpPr/>
      </dsp:nvSpPr>
      <dsp:spPr>
        <a:xfrm>
          <a:off x="11217492" y="515910"/>
          <a:ext cx="939419" cy="520754"/>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a:t>
          </a:r>
        </a:p>
      </dsp:txBody>
      <dsp:txXfrm>
        <a:off x="11477869" y="515910"/>
        <a:ext cx="418665" cy="52075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28735" y="383754"/>
          <a:ext cx="8948837" cy="78546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06680" rIns="53340" bIns="106680" numCol="1" spcCol="1270" anchor="ctr" anchorCtr="0">
          <a:noAutofit/>
        </a:bodyPr>
        <a:lstStyle/>
        <a:p>
          <a:pPr marL="0" lvl="0" indent="0" algn="ctr" defTabSz="1778000">
            <a:lnSpc>
              <a:spcPct val="90000"/>
            </a:lnSpc>
            <a:spcBef>
              <a:spcPct val="0"/>
            </a:spcBef>
            <a:spcAft>
              <a:spcPct val="35000"/>
            </a:spcAft>
            <a:buNone/>
          </a:pPr>
          <a:r>
            <a:rPr kumimoji="1" lang="en-US" altLang="ja-JP" sz="4000" kern="1200" dirty="0">
              <a:latin typeface="HGP創英角ｺﾞｼｯｸUB" panose="020B0900000000000000" pitchFamily="50" charset="-128"/>
              <a:ea typeface="HGP創英角ｺﾞｼｯｸUB" panose="020B0900000000000000" pitchFamily="50" charset="-128"/>
            </a:rPr>
            <a:t>(</a:t>
          </a:r>
          <a:r>
            <a:rPr kumimoji="1" lang="ja-JP" altLang="en-US" sz="4000" kern="1200" dirty="0">
              <a:latin typeface="HGP創英角ｺﾞｼｯｸUB" panose="020B0900000000000000" pitchFamily="50" charset="-128"/>
              <a:ea typeface="HGP創英角ｺﾞｼｯｸUB" panose="020B0900000000000000" pitchFamily="50" charset="-128"/>
            </a:rPr>
            <a:t>７</a:t>
          </a:r>
          <a:r>
            <a:rPr kumimoji="1" lang="en-US" altLang="ja-JP" sz="4000" kern="1200" dirty="0">
              <a:latin typeface="HGP創英角ｺﾞｼｯｸUB" panose="020B0900000000000000" pitchFamily="50" charset="-128"/>
              <a:ea typeface="HGP創英角ｺﾞｼｯｸUB" panose="020B0900000000000000" pitchFamily="50" charset="-128"/>
            </a:rPr>
            <a:t>)</a:t>
          </a:r>
          <a:r>
            <a:rPr kumimoji="1" lang="ja-JP" altLang="en-US" sz="4000" kern="1200" dirty="0">
              <a:latin typeface="HGP創英角ｺﾞｼｯｸUB" panose="020B0900000000000000" pitchFamily="50" charset="-128"/>
              <a:ea typeface="HGP創英角ｺﾞｼｯｸUB" panose="020B0900000000000000" pitchFamily="50" charset="-128"/>
            </a:rPr>
            <a:t>単元計画表</a:t>
          </a:r>
        </a:p>
      </dsp:txBody>
      <dsp:txXfrm>
        <a:off x="28735" y="383754"/>
        <a:ext cx="8752471" cy="785463"/>
      </dsp:txXfrm>
    </dsp:sp>
    <dsp:sp modelId="{C340E7B0-C5A3-498A-AD4B-C9D5BBC51904}">
      <dsp:nvSpPr>
        <dsp:cNvPr id="0" name=""/>
        <dsp:cNvSpPr/>
      </dsp:nvSpPr>
      <dsp:spPr>
        <a:xfrm>
          <a:off x="8771800" y="487021"/>
          <a:ext cx="1006052" cy="577622"/>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学校の課題</a:t>
          </a:r>
        </a:p>
      </dsp:txBody>
      <dsp:txXfrm>
        <a:off x="9060611" y="487021"/>
        <a:ext cx="428430" cy="577622"/>
      </dsp:txXfrm>
    </dsp:sp>
    <dsp:sp modelId="{9E2218B6-FC55-48EA-975C-2BCA2C9AA173}">
      <dsp:nvSpPr>
        <dsp:cNvPr id="0" name=""/>
        <dsp:cNvSpPr/>
      </dsp:nvSpPr>
      <dsp:spPr>
        <a:xfrm>
          <a:off x="9579755" y="504902"/>
          <a:ext cx="939419" cy="542770"/>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関係する非認知スキル</a:t>
          </a:r>
        </a:p>
      </dsp:txBody>
      <dsp:txXfrm>
        <a:off x="9851140" y="504902"/>
        <a:ext cx="396649" cy="542770"/>
      </dsp:txXfrm>
    </dsp:sp>
    <dsp:sp modelId="{CA371E9E-EB42-4395-9D8A-0E015CCD0F1A}">
      <dsp:nvSpPr>
        <dsp:cNvPr id="0" name=""/>
        <dsp:cNvSpPr/>
      </dsp:nvSpPr>
      <dsp:spPr>
        <a:xfrm>
          <a:off x="10331291" y="498666"/>
          <a:ext cx="1074085" cy="555242"/>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10608912" y="498666"/>
        <a:ext cx="518843" cy="555242"/>
      </dsp:txXfrm>
    </dsp:sp>
    <dsp:sp modelId="{005DFC38-DEE1-4537-BC35-DCF0F0844809}">
      <dsp:nvSpPr>
        <dsp:cNvPr id="0" name=""/>
        <dsp:cNvSpPr/>
      </dsp:nvSpPr>
      <dsp:spPr>
        <a:xfrm>
          <a:off x="11217492" y="515910"/>
          <a:ext cx="939419" cy="520754"/>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a:t>
          </a:r>
        </a:p>
      </dsp:txBody>
      <dsp:txXfrm>
        <a:off x="11477869" y="515910"/>
        <a:ext cx="418665" cy="52075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9EF64B-0193-4A2C-B75D-066E3EA5DAE7}">
      <dsp:nvSpPr>
        <dsp:cNvPr id="0" name=""/>
        <dsp:cNvSpPr/>
      </dsp:nvSpPr>
      <dsp:spPr>
        <a:xfrm>
          <a:off x="60288" y="200075"/>
          <a:ext cx="5834056" cy="115320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06680" rIns="53340" bIns="106680" numCol="1" spcCol="1270" anchor="ctr" anchorCtr="0">
          <a:noAutofit/>
        </a:bodyPr>
        <a:lstStyle/>
        <a:p>
          <a:pPr marL="0" lvl="0" indent="0" algn="ctr" defTabSz="1778000">
            <a:lnSpc>
              <a:spcPct val="90000"/>
            </a:lnSpc>
            <a:spcBef>
              <a:spcPct val="0"/>
            </a:spcBef>
            <a:spcAft>
              <a:spcPct val="35000"/>
            </a:spcAft>
            <a:buNone/>
          </a:pPr>
          <a:r>
            <a:rPr kumimoji="1" lang="en-US" altLang="ja-JP" sz="4000" kern="1200" dirty="0">
              <a:latin typeface="HGP創英角ｺﾞｼｯｸUB" panose="020B0900000000000000" pitchFamily="50" charset="-128"/>
              <a:ea typeface="HGP創英角ｺﾞｼｯｸUB" panose="020B0900000000000000" pitchFamily="50" charset="-128"/>
            </a:rPr>
            <a:t>(</a:t>
          </a:r>
          <a:r>
            <a:rPr kumimoji="1" lang="ja-JP" altLang="en-US" sz="4000" kern="1200" dirty="0">
              <a:latin typeface="HGP創英角ｺﾞｼｯｸUB" panose="020B0900000000000000" pitchFamily="50" charset="-128"/>
              <a:ea typeface="HGP創英角ｺﾞｼｯｸUB" panose="020B0900000000000000" pitchFamily="50" charset="-128"/>
            </a:rPr>
            <a:t>１</a:t>
          </a:r>
          <a:r>
            <a:rPr kumimoji="1" lang="en-US" altLang="ja-JP" sz="4000" kern="1200" dirty="0">
              <a:latin typeface="HGP創英角ｺﾞｼｯｸUB" panose="020B0900000000000000" pitchFamily="50" charset="-128"/>
              <a:ea typeface="HGP創英角ｺﾞｼｯｸUB" panose="020B0900000000000000" pitchFamily="50" charset="-128"/>
            </a:rPr>
            <a:t>)</a:t>
          </a:r>
          <a:r>
            <a:rPr kumimoji="1" lang="ja-JP" altLang="en-US" sz="4000" kern="1200" dirty="0">
              <a:latin typeface="HGP創英角ｺﾞｼｯｸUB" panose="020B0900000000000000" pitchFamily="50" charset="-128"/>
              <a:ea typeface="HGP創英角ｺﾞｼｯｸUB" panose="020B0900000000000000" pitchFamily="50" charset="-128"/>
            </a:rPr>
            <a:t>大学共通テストとは</a:t>
          </a:r>
          <a:endParaRPr kumimoji="1" lang="ja-JP" altLang="en-US" sz="4800" kern="1200" dirty="0">
            <a:latin typeface="HGP創英角ｺﾞｼｯｸUB" panose="020B0900000000000000" pitchFamily="50" charset="-128"/>
            <a:ea typeface="HGP創英角ｺﾞｼｯｸUB" panose="020B0900000000000000" pitchFamily="50" charset="-128"/>
          </a:endParaRPr>
        </a:p>
      </dsp:txBody>
      <dsp:txXfrm>
        <a:off x="60288" y="200075"/>
        <a:ext cx="5545754" cy="1153208"/>
      </dsp:txXfrm>
    </dsp:sp>
    <dsp:sp modelId="{C340E7B0-C5A3-498A-AD4B-C9D5BBC51904}">
      <dsp:nvSpPr>
        <dsp:cNvPr id="0" name=""/>
        <dsp:cNvSpPr/>
      </dsp:nvSpPr>
      <dsp:spPr>
        <a:xfrm>
          <a:off x="5489302" y="206894"/>
          <a:ext cx="1980318" cy="1136995"/>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学校の課題</a:t>
          </a:r>
        </a:p>
      </dsp:txBody>
      <dsp:txXfrm>
        <a:off x="6057800" y="206894"/>
        <a:ext cx="843323" cy="1136995"/>
      </dsp:txXfrm>
    </dsp:sp>
    <dsp:sp modelId="{9E2218B6-FC55-48EA-975C-2BCA2C9AA173}">
      <dsp:nvSpPr>
        <dsp:cNvPr id="0" name=""/>
        <dsp:cNvSpPr/>
      </dsp:nvSpPr>
      <dsp:spPr>
        <a:xfrm>
          <a:off x="7079685" y="242091"/>
          <a:ext cx="1849157" cy="1068391"/>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関係する非認知スキル</a:t>
          </a:r>
        </a:p>
      </dsp:txBody>
      <dsp:txXfrm>
        <a:off x="7613881" y="242091"/>
        <a:ext cx="780766" cy="1068391"/>
      </dsp:txXfrm>
    </dsp:sp>
    <dsp:sp modelId="{CA371E9E-EB42-4395-9D8A-0E015CCD0F1A}">
      <dsp:nvSpPr>
        <dsp:cNvPr id="0" name=""/>
        <dsp:cNvSpPr/>
      </dsp:nvSpPr>
      <dsp:spPr>
        <a:xfrm>
          <a:off x="8559011" y="229816"/>
          <a:ext cx="2114234" cy="1092941"/>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目標達成・課題解決のために</a:t>
          </a:r>
        </a:p>
      </dsp:txBody>
      <dsp:txXfrm>
        <a:off x="9105482" y="229816"/>
        <a:ext cx="1021293" cy="1092941"/>
      </dsp:txXfrm>
    </dsp:sp>
    <dsp:sp modelId="{005DFC38-DEE1-4537-BC35-DCF0F0844809}">
      <dsp:nvSpPr>
        <dsp:cNvPr id="0" name=""/>
        <dsp:cNvSpPr/>
      </dsp:nvSpPr>
      <dsp:spPr>
        <a:xfrm>
          <a:off x="10303414" y="263760"/>
          <a:ext cx="1849157" cy="1025054"/>
        </a:xfrm>
        <a:prstGeom prst="chevron">
          <a:avLst/>
        </a:prstGeom>
        <a:solidFill>
          <a:schemeClr val="accent1">
            <a:lumMod val="40000"/>
            <a:lumOff val="60000"/>
          </a:schemeClr>
        </a:solidFill>
        <a:ln w="254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ピア・サポートと</a:t>
          </a:r>
        </a:p>
      </dsp:txBody>
      <dsp:txXfrm>
        <a:off x="10815941" y="263760"/>
        <a:ext cx="824103" cy="1025054"/>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B3D39-13E4-440F-8D19-2BF36DDF1D7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93AB659-45FD-4D79-9AA4-BC276469E1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5DF0317-6310-4663-BEE0-C422708ABC4E}"/>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5" name="フッター プレースホルダー 4">
            <a:extLst>
              <a:ext uri="{FF2B5EF4-FFF2-40B4-BE49-F238E27FC236}">
                <a16:creationId xmlns:a16="http://schemas.microsoft.com/office/drawing/2014/main" id="{EA05309C-36B5-485A-8D8F-01651C52FA88}"/>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5CEBACE4-3C2E-4B14-B110-4563F07E436B}"/>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2817829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3349C4-2719-48B2-985E-62B76C36AFB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E48DB80-8653-4539-982F-736111A7029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71D2672-19B0-4D4B-BE07-4BF8EB9061CF}"/>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5" name="フッター プレースホルダー 4">
            <a:extLst>
              <a:ext uri="{FF2B5EF4-FFF2-40B4-BE49-F238E27FC236}">
                <a16:creationId xmlns:a16="http://schemas.microsoft.com/office/drawing/2014/main" id="{31F7DAF4-EB15-4C33-9B95-3F7D9C49FCF1}"/>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2A1754CB-A846-467A-9BA8-65308B10EC1B}"/>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3864169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0F4B124-1638-46B9-A6C4-8EF825BA9DF6}"/>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8F74521-C524-4461-A373-53D1011D6B4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39C185-FD38-43B1-8B90-378D51980C4C}"/>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5" name="フッター プレースホルダー 4">
            <a:extLst>
              <a:ext uri="{FF2B5EF4-FFF2-40B4-BE49-F238E27FC236}">
                <a16:creationId xmlns:a16="http://schemas.microsoft.com/office/drawing/2014/main" id="{AFB3DF35-4E11-48C8-8C44-C8B4B80BDA46}"/>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B76EE711-D68B-4211-99A6-2F06DCFE63AA}"/>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2053622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FBEB10-E0A1-4B05-B0C4-813F71EA828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83CD7A0-F656-41F6-BEA7-67A369EE1AC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BA71040-EF50-42A9-9652-0B0FE81FCAA2}"/>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5" name="フッター プレースホルダー 4">
            <a:extLst>
              <a:ext uri="{FF2B5EF4-FFF2-40B4-BE49-F238E27FC236}">
                <a16:creationId xmlns:a16="http://schemas.microsoft.com/office/drawing/2014/main" id="{B25D42A3-F946-4F29-9F3F-7118462AFB4A}"/>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C3BDB443-B8D7-4FEF-8B51-3DDE0DFC5644}"/>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1498351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00E66B-1E30-4F7C-BCD4-6293F78527C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B1104E0-242C-4B1C-B730-05C9BB1C69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80580D9-0DC0-4D62-BF64-6C27937ED427}"/>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5" name="フッター プレースホルダー 4">
            <a:extLst>
              <a:ext uri="{FF2B5EF4-FFF2-40B4-BE49-F238E27FC236}">
                <a16:creationId xmlns:a16="http://schemas.microsoft.com/office/drawing/2014/main" id="{8490220D-574A-4F3C-89F3-41F31BA9F7A9}"/>
              </a:ext>
            </a:extLst>
          </p:cNvPr>
          <p:cNvSpPr>
            <a:spLocks noGrp="1"/>
          </p:cNvSpPr>
          <p:nvPr>
            <p:ph type="ftr" sz="quarter" idx="1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98902F6F-73A9-4168-8B6B-8D5BC9DAD642}"/>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528039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843986-625D-4B63-BCF7-B5750862007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47EFCA5-155B-4460-866A-9A510727DB6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82A6540-EED4-42BA-8C16-E495AA11C5A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ECF5462-5787-49A0-8AF8-DFC4C8A188CD}"/>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6" name="フッター プレースホルダー 5">
            <a:extLst>
              <a:ext uri="{FF2B5EF4-FFF2-40B4-BE49-F238E27FC236}">
                <a16:creationId xmlns:a16="http://schemas.microsoft.com/office/drawing/2014/main" id="{FBB36813-8339-4F20-A315-ADA99F30E2D5}"/>
              </a:ext>
            </a:extLst>
          </p:cNvPr>
          <p:cNvSpPr>
            <a:spLocks noGrp="1"/>
          </p:cNvSpPr>
          <p:nvPr>
            <p:ph type="ftr" sz="quarter" idx="11"/>
          </p:nvPr>
        </p:nvSpPr>
        <p:spPr/>
        <p:txBody>
          <a:bodyPr/>
          <a:lstStyle/>
          <a:p>
            <a:endParaRPr kumimoji="1" lang="ja-JP" altLang="en-US" dirty="0"/>
          </a:p>
        </p:txBody>
      </p:sp>
      <p:sp>
        <p:nvSpPr>
          <p:cNvPr id="7" name="スライド番号プレースホルダー 6">
            <a:extLst>
              <a:ext uri="{FF2B5EF4-FFF2-40B4-BE49-F238E27FC236}">
                <a16:creationId xmlns:a16="http://schemas.microsoft.com/office/drawing/2014/main" id="{B1219EE5-9F64-4EC5-A3A4-D73EB3CE0571}"/>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2291858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ADADEC-057A-4B42-8461-239309483B2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9642BA5-0C11-4BAC-AB64-621E04E655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1447ED2-BE23-434E-8AE6-6D88A6EBCC4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426F2F6-A39A-454D-B21B-ED8903ACB0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474CCFE-B8AD-4262-9665-AC61F0F8418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2498245-1D1F-4BDF-9B8B-C71325D3BA1E}"/>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8" name="フッター プレースホルダー 7">
            <a:extLst>
              <a:ext uri="{FF2B5EF4-FFF2-40B4-BE49-F238E27FC236}">
                <a16:creationId xmlns:a16="http://schemas.microsoft.com/office/drawing/2014/main" id="{905040EB-394C-4450-92DD-B2535E58CF6E}"/>
              </a:ext>
            </a:extLst>
          </p:cNvPr>
          <p:cNvSpPr>
            <a:spLocks noGrp="1"/>
          </p:cNvSpPr>
          <p:nvPr>
            <p:ph type="ftr" sz="quarter" idx="11"/>
          </p:nvPr>
        </p:nvSpPr>
        <p:spPr/>
        <p:txBody>
          <a:bodyPr/>
          <a:lstStyle/>
          <a:p>
            <a:endParaRPr kumimoji="1" lang="ja-JP" altLang="en-US" dirty="0"/>
          </a:p>
        </p:txBody>
      </p:sp>
      <p:sp>
        <p:nvSpPr>
          <p:cNvPr id="9" name="スライド番号プレースホルダー 8">
            <a:extLst>
              <a:ext uri="{FF2B5EF4-FFF2-40B4-BE49-F238E27FC236}">
                <a16:creationId xmlns:a16="http://schemas.microsoft.com/office/drawing/2014/main" id="{A2605812-AD4D-45A4-BDA9-52CE4F607E78}"/>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3091013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80B266-9F5C-4925-97D5-E19BC17D101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F5C5C45-8E57-4F34-893B-167956802631}"/>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4" name="フッター プレースホルダー 3">
            <a:extLst>
              <a:ext uri="{FF2B5EF4-FFF2-40B4-BE49-F238E27FC236}">
                <a16:creationId xmlns:a16="http://schemas.microsoft.com/office/drawing/2014/main" id="{4D2BFFF4-D51E-402F-8EA9-CF69B3F33CD7}"/>
              </a:ext>
            </a:extLst>
          </p:cNvPr>
          <p:cNvSpPr>
            <a:spLocks noGrp="1"/>
          </p:cNvSpPr>
          <p:nvPr>
            <p:ph type="ftr" sz="quarter" idx="11"/>
          </p:nvPr>
        </p:nvSpPr>
        <p:spPr/>
        <p:txBody>
          <a:bodyPr/>
          <a:lstStyle/>
          <a:p>
            <a:endParaRPr kumimoji="1" lang="ja-JP" altLang="en-US" dirty="0"/>
          </a:p>
        </p:txBody>
      </p:sp>
      <p:sp>
        <p:nvSpPr>
          <p:cNvPr id="5" name="スライド番号プレースホルダー 4">
            <a:extLst>
              <a:ext uri="{FF2B5EF4-FFF2-40B4-BE49-F238E27FC236}">
                <a16:creationId xmlns:a16="http://schemas.microsoft.com/office/drawing/2014/main" id="{21AD617E-857F-42F2-9F35-96EB579329C3}"/>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45506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21FCC6A-982E-4012-9CEE-130C2A31D423}"/>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3" name="フッター プレースホルダー 2">
            <a:extLst>
              <a:ext uri="{FF2B5EF4-FFF2-40B4-BE49-F238E27FC236}">
                <a16:creationId xmlns:a16="http://schemas.microsoft.com/office/drawing/2014/main" id="{1A319789-F1D3-4E85-B5E5-C6C0E790F50E}"/>
              </a:ext>
            </a:extLst>
          </p:cNvPr>
          <p:cNvSpPr>
            <a:spLocks noGrp="1"/>
          </p:cNvSpPr>
          <p:nvPr>
            <p:ph type="ftr" sz="quarter" idx="1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FDD4B68-B48A-4EFA-BF9C-DC5CC72845D4}"/>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1266836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FE657A-2356-41E5-8D70-DD6B69AE601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5D2DAE4-777E-408C-9C50-883237E9B7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A27286E-23CA-49DD-9DF6-47F5460337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87B26A-8396-4C41-A20F-54F3E3D2FEEE}"/>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6" name="フッター プレースホルダー 5">
            <a:extLst>
              <a:ext uri="{FF2B5EF4-FFF2-40B4-BE49-F238E27FC236}">
                <a16:creationId xmlns:a16="http://schemas.microsoft.com/office/drawing/2014/main" id="{4B827670-80F0-42D4-9EF6-40873E5B157E}"/>
              </a:ext>
            </a:extLst>
          </p:cNvPr>
          <p:cNvSpPr>
            <a:spLocks noGrp="1"/>
          </p:cNvSpPr>
          <p:nvPr>
            <p:ph type="ftr" sz="quarter" idx="11"/>
          </p:nvPr>
        </p:nvSpPr>
        <p:spPr/>
        <p:txBody>
          <a:bodyPr/>
          <a:lstStyle/>
          <a:p>
            <a:endParaRPr kumimoji="1" lang="ja-JP" altLang="en-US" dirty="0"/>
          </a:p>
        </p:txBody>
      </p:sp>
      <p:sp>
        <p:nvSpPr>
          <p:cNvPr id="7" name="スライド番号プレースホルダー 6">
            <a:extLst>
              <a:ext uri="{FF2B5EF4-FFF2-40B4-BE49-F238E27FC236}">
                <a16:creationId xmlns:a16="http://schemas.microsoft.com/office/drawing/2014/main" id="{EF547140-F3B3-498C-8052-97DD0197E35D}"/>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1459464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D73C34-C3A0-4A9F-A0B8-A6C68374EEC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C3F957B-FA8F-4ADD-9F17-B5CBED1442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a:extLst>
              <a:ext uri="{FF2B5EF4-FFF2-40B4-BE49-F238E27FC236}">
                <a16:creationId xmlns:a16="http://schemas.microsoft.com/office/drawing/2014/main" id="{04F40EB6-1588-4E8C-83E3-63755968AE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F09F779-6664-48D8-9BA7-943612658722}"/>
              </a:ext>
            </a:extLst>
          </p:cNvPr>
          <p:cNvSpPr>
            <a:spLocks noGrp="1"/>
          </p:cNvSpPr>
          <p:nvPr>
            <p:ph type="dt" sz="half" idx="10"/>
          </p:nvPr>
        </p:nvSpPr>
        <p:spPr/>
        <p:txBody>
          <a:bodyPr/>
          <a:lstStyle/>
          <a:p>
            <a:fld id="{2846B892-93F1-402B-ACA4-722C859E064A}" type="datetimeFigureOut">
              <a:rPr kumimoji="1" lang="ja-JP" altLang="en-US" smtClean="0"/>
              <a:t>2018/10/29</a:t>
            </a:fld>
            <a:endParaRPr kumimoji="1" lang="ja-JP" altLang="en-US" dirty="0"/>
          </a:p>
        </p:txBody>
      </p:sp>
      <p:sp>
        <p:nvSpPr>
          <p:cNvPr id="6" name="フッター プレースホルダー 5">
            <a:extLst>
              <a:ext uri="{FF2B5EF4-FFF2-40B4-BE49-F238E27FC236}">
                <a16:creationId xmlns:a16="http://schemas.microsoft.com/office/drawing/2014/main" id="{E893ABC2-DD76-429E-8DFE-083F14176F9B}"/>
              </a:ext>
            </a:extLst>
          </p:cNvPr>
          <p:cNvSpPr>
            <a:spLocks noGrp="1"/>
          </p:cNvSpPr>
          <p:nvPr>
            <p:ph type="ftr" sz="quarter" idx="11"/>
          </p:nvPr>
        </p:nvSpPr>
        <p:spPr/>
        <p:txBody>
          <a:bodyPr/>
          <a:lstStyle/>
          <a:p>
            <a:endParaRPr kumimoji="1" lang="ja-JP" altLang="en-US" dirty="0"/>
          </a:p>
        </p:txBody>
      </p:sp>
      <p:sp>
        <p:nvSpPr>
          <p:cNvPr id="7" name="スライド番号プレースホルダー 6">
            <a:extLst>
              <a:ext uri="{FF2B5EF4-FFF2-40B4-BE49-F238E27FC236}">
                <a16:creationId xmlns:a16="http://schemas.microsoft.com/office/drawing/2014/main" id="{EDFE69B5-C05C-48C3-BD5F-1A0D8EFE51C4}"/>
              </a:ext>
            </a:extLst>
          </p:cNvPr>
          <p:cNvSpPr>
            <a:spLocks noGrp="1"/>
          </p:cNvSpPr>
          <p:nvPr>
            <p:ph type="sldNum" sz="quarter" idx="12"/>
          </p:nvPr>
        </p:nvSpPr>
        <p:spPr/>
        <p:txBody>
          <a:body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704613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418D911-E6A7-4F01-AEC7-C30DD24541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019001F-17F0-4F0D-8A37-144C81CFE1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B592F2-7CEB-4FB2-AC02-18BC1E6C29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6B892-93F1-402B-ACA4-722C859E064A}" type="datetimeFigureOut">
              <a:rPr kumimoji="1" lang="ja-JP" altLang="en-US" smtClean="0"/>
              <a:t>2018/10/29</a:t>
            </a:fld>
            <a:endParaRPr kumimoji="1" lang="ja-JP" altLang="en-US" dirty="0"/>
          </a:p>
        </p:txBody>
      </p:sp>
      <p:sp>
        <p:nvSpPr>
          <p:cNvPr id="5" name="フッター プレースホルダー 4">
            <a:extLst>
              <a:ext uri="{FF2B5EF4-FFF2-40B4-BE49-F238E27FC236}">
                <a16:creationId xmlns:a16="http://schemas.microsoft.com/office/drawing/2014/main" id="{5D209C6A-83F5-4C35-90A7-928FC89689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a:extLst>
              <a:ext uri="{FF2B5EF4-FFF2-40B4-BE49-F238E27FC236}">
                <a16:creationId xmlns:a16="http://schemas.microsoft.com/office/drawing/2014/main" id="{32C8727C-C4A9-49EE-B69A-98D5B0B58C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4E8835-0044-40DC-AB0F-50E47FEB750A}" type="slidenum">
              <a:rPr kumimoji="1" lang="ja-JP" altLang="en-US" smtClean="0"/>
              <a:t>‹#›</a:t>
            </a:fld>
            <a:endParaRPr kumimoji="1" lang="ja-JP" altLang="en-US" dirty="0"/>
          </a:p>
        </p:txBody>
      </p:sp>
    </p:spTree>
    <p:extLst>
      <p:ext uri="{BB962C8B-B14F-4D97-AF65-F5344CB8AC3E}">
        <p14:creationId xmlns:p14="http://schemas.microsoft.com/office/powerpoint/2010/main" val="421592590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46.emf"/><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sv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7.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hyperlink" Target="http://ishin.kawai-juku.ac.jp/measures/ad-common-test/#section05" TargetMode="Externa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sv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6.sv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image" Target="../media/image8.svg"/><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7.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image" Target="../media/image10.svg"/><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3" Type="http://schemas.openxmlformats.org/officeDocument/2006/relationships/image" Target="../media/image17.emf"/><Relationship Id="rId18" Type="http://schemas.openxmlformats.org/officeDocument/2006/relationships/image" Target="../media/image22.emf"/><Relationship Id="rId26" Type="http://schemas.openxmlformats.org/officeDocument/2006/relationships/image" Target="../media/image30.emf"/><Relationship Id="rId39" Type="http://schemas.openxmlformats.org/officeDocument/2006/relationships/image" Target="../media/image43.emf"/><Relationship Id="rId21" Type="http://schemas.openxmlformats.org/officeDocument/2006/relationships/image" Target="../media/image25.emf"/><Relationship Id="rId34" Type="http://schemas.openxmlformats.org/officeDocument/2006/relationships/image" Target="../media/image38.emf"/><Relationship Id="rId7" Type="http://schemas.openxmlformats.org/officeDocument/2006/relationships/image" Target="../media/image11.emf"/><Relationship Id="rId2" Type="http://schemas.openxmlformats.org/officeDocument/2006/relationships/diagramData" Target="../diagrams/data7.xml"/><Relationship Id="rId16" Type="http://schemas.openxmlformats.org/officeDocument/2006/relationships/image" Target="../media/image20.emf"/><Relationship Id="rId20" Type="http://schemas.openxmlformats.org/officeDocument/2006/relationships/image" Target="../media/image24.emf"/><Relationship Id="rId29" Type="http://schemas.openxmlformats.org/officeDocument/2006/relationships/image" Target="../media/image33.emf"/><Relationship Id="rId41" Type="http://schemas.openxmlformats.org/officeDocument/2006/relationships/image" Target="../media/image45.emf"/><Relationship Id="rId1" Type="http://schemas.openxmlformats.org/officeDocument/2006/relationships/slideLayout" Target="../slideLayouts/slideLayout2.xml"/><Relationship Id="rId6" Type="http://schemas.microsoft.com/office/2007/relationships/diagramDrawing" Target="../diagrams/drawing7.xml"/><Relationship Id="rId11" Type="http://schemas.openxmlformats.org/officeDocument/2006/relationships/image" Target="../media/image15.emf"/><Relationship Id="rId24" Type="http://schemas.openxmlformats.org/officeDocument/2006/relationships/image" Target="../media/image28.emf"/><Relationship Id="rId32" Type="http://schemas.openxmlformats.org/officeDocument/2006/relationships/image" Target="../media/image36.emf"/><Relationship Id="rId37" Type="http://schemas.openxmlformats.org/officeDocument/2006/relationships/image" Target="../media/image41.emf"/><Relationship Id="rId40" Type="http://schemas.openxmlformats.org/officeDocument/2006/relationships/image" Target="../media/image44.emf"/><Relationship Id="rId5" Type="http://schemas.openxmlformats.org/officeDocument/2006/relationships/diagramColors" Target="../diagrams/colors7.xml"/><Relationship Id="rId15" Type="http://schemas.openxmlformats.org/officeDocument/2006/relationships/image" Target="../media/image19.emf"/><Relationship Id="rId23" Type="http://schemas.openxmlformats.org/officeDocument/2006/relationships/image" Target="../media/image27.emf"/><Relationship Id="rId28" Type="http://schemas.openxmlformats.org/officeDocument/2006/relationships/image" Target="../media/image32.emf"/><Relationship Id="rId36" Type="http://schemas.openxmlformats.org/officeDocument/2006/relationships/image" Target="../media/image40.emf"/><Relationship Id="rId10" Type="http://schemas.openxmlformats.org/officeDocument/2006/relationships/image" Target="../media/image14.emf"/><Relationship Id="rId19" Type="http://schemas.openxmlformats.org/officeDocument/2006/relationships/image" Target="../media/image23.emf"/><Relationship Id="rId31" Type="http://schemas.openxmlformats.org/officeDocument/2006/relationships/image" Target="../media/image35.emf"/><Relationship Id="rId4" Type="http://schemas.openxmlformats.org/officeDocument/2006/relationships/diagramQuickStyle" Target="../diagrams/quickStyle7.xml"/><Relationship Id="rId9" Type="http://schemas.openxmlformats.org/officeDocument/2006/relationships/image" Target="../media/image13.emf"/><Relationship Id="rId14" Type="http://schemas.openxmlformats.org/officeDocument/2006/relationships/image" Target="../media/image18.emf"/><Relationship Id="rId22" Type="http://schemas.openxmlformats.org/officeDocument/2006/relationships/image" Target="../media/image26.emf"/><Relationship Id="rId27" Type="http://schemas.openxmlformats.org/officeDocument/2006/relationships/image" Target="../media/image31.emf"/><Relationship Id="rId30" Type="http://schemas.openxmlformats.org/officeDocument/2006/relationships/image" Target="../media/image34.emf"/><Relationship Id="rId35" Type="http://schemas.openxmlformats.org/officeDocument/2006/relationships/image" Target="../media/image39.emf"/><Relationship Id="rId8" Type="http://schemas.openxmlformats.org/officeDocument/2006/relationships/image" Target="../media/image12.emf"/><Relationship Id="rId3" Type="http://schemas.openxmlformats.org/officeDocument/2006/relationships/diagramLayout" Target="../diagrams/layout7.xml"/><Relationship Id="rId12" Type="http://schemas.openxmlformats.org/officeDocument/2006/relationships/image" Target="../media/image16.emf"/><Relationship Id="rId17" Type="http://schemas.openxmlformats.org/officeDocument/2006/relationships/image" Target="../media/image21.emf"/><Relationship Id="rId25" Type="http://schemas.openxmlformats.org/officeDocument/2006/relationships/image" Target="../media/image29.emf"/><Relationship Id="rId33" Type="http://schemas.openxmlformats.org/officeDocument/2006/relationships/image" Target="../media/image37.emf"/><Relationship Id="rId38" Type="http://schemas.openxmlformats.org/officeDocument/2006/relationships/image" Target="../media/image42.emf"/></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FD6680-DEA6-4654-8FA6-397FC10AB051}"/>
              </a:ext>
            </a:extLst>
          </p:cNvPr>
          <p:cNvSpPr>
            <a:spLocks noGrp="1"/>
          </p:cNvSpPr>
          <p:nvPr>
            <p:ph type="title"/>
          </p:nvPr>
        </p:nvSpPr>
        <p:spPr>
          <a:xfrm>
            <a:off x="838200" y="365125"/>
            <a:ext cx="10515600" cy="682625"/>
          </a:xfrm>
          <a:solidFill>
            <a:schemeClr val="lt1">
              <a:tint val="40000"/>
              <a:hueOff val="0"/>
              <a:satOff val="0"/>
              <a:lumOff val="0"/>
            </a:schemeClr>
          </a:solidFill>
        </p:spPr>
        <p:txBody>
          <a:bodyPr>
            <a:normAutofit fontScale="90000"/>
          </a:bodyPr>
          <a:lstStyle/>
          <a:p>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500245FB-FBDD-4A8F-89C6-F4937524CAE2}"/>
              </a:ext>
            </a:extLst>
          </p:cNvPr>
          <p:cNvSpPr/>
          <p:nvPr/>
        </p:nvSpPr>
        <p:spPr>
          <a:xfrm>
            <a:off x="542924" y="1403351"/>
            <a:ext cx="11406187" cy="5267326"/>
          </a:xfrm>
          <a:prstGeom prst="rect">
            <a:avLst/>
          </a:prstGeom>
          <a:ln>
            <a:solidFill>
              <a:schemeClr val="accent6"/>
            </a:solidFill>
          </a:ln>
        </p:spPr>
      </p:sp>
      <p:sp>
        <p:nvSpPr>
          <p:cNvPr id="19" name="矢印: 右 18">
            <a:extLst>
              <a:ext uri="{FF2B5EF4-FFF2-40B4-BE49-F238E27FC236}">
                <a16:creationId xmlns:a16="http://schemas.microsoft.com/office/drawing/2014/main" id="{645058E5-4A8D-42AB-B5AF-7DB057A06FAC}"/>
              </a:ext>
            </a:extLst>
          </p:cNvPr>
          <p:cNvSpPr/>
          <p:nvPr/>
        </p:nvSpPr>
        <p:spPr>
          <a:xfrm rot="5400000">
            <a:off x="2205878" y="2787374"/>
            <a:ext cx="152130" cy="152130"/>
          </a:xfrm>
          <a:prstGeom prst="rightArrow">
            <a:avLst>
              <a:gd name="adj1" fmla="val 66700"/>
              <a:gd name="adj2" fmla="val 50000"/>
            </a:avLst>
          </a:prstGeom>
        </p:spPr>
        <p:style>
          <a:lnRef idx="0">
            <a:schemeClr val="accent1">
              <a:shade val="90000"/>
              <a:hueOff val="0"/>
              <a:satOff val="0"/>
              <a:lumOff val="0"/>
              <a:alphaOff val="0"/>
            </a:schemeClr>
          </a:lnRef>
          <a:fillRef idx="1">
            <a:schemeClr val="accent1">
              <a:shade val="90000"/>
              <a:hueOff val="0"/>
              <a:satOff val="0"/>
              <a:lumOff val="0"/>
              <a:alphaOff val="0"/>
            </a:schemeClr>
          </a:fillRef>
          <a:effectRef idx="0">
            <a:schemeClr val="accent1">
              <a:shade val="90000"/>
              <a:hueOff val="0"/>
              <a:satOff val="0"/>
              <a:lumOff val="0"/>
              <a:alphaOff val="0"/>
            </a:schemeClr>
          </a:effectRef>
          <a:fontRef idx="minor">
            <a:schemeClr val="lt1"/>
          </a:fontRef>
        </p:style>
      </p:sp>
      <p:sp>
        <p:nvSpPr>
          <p:cNvPr id="21" name="矢印: 右 20">
            <a:extLst>
              <a:ext uri="{FF2B5EF4-FFF2-40B4-BE49-F238E27FC236}">
                <a16:creationId xmlns:a16="http://schemas.microsoft.com/office/drawing/2014/main" id="{D426DCB3-B5A2-4E7E-87B0-08958DC40D6E}"/>
              </a:ext>
            </a:extLst>
          </p:cNvPr>
          <p:cNvSpPr/>
          <p:nvPr/>
        </p:nvSpPr>
        <p:spPr>
          <a:xfrm rot="5400000">
            <a:off x="2205878" y="3960948"/>
            <a:ext cx="152130" cy="152130"/>
          </a:xfrm>
          <a:prstGeom prst="rightArrow">
            <a:avLst>
              <a:gd name="adj1" fmla="val 66700"/>
              <a:gd name="adj2" fmla="val 50000"/>
            </a:avLst>
          </a:prstGeom>
        </p:spPr>
        <p:style>
          <a:lnRef idx="0">
            <a:schemeClr val="accent1">
              <a:shade val="90000"/>
              <a:hueOff val="51928"/>
              <a:satOff val="-1109"/>
              <a:lumOff val="4139"/>
              <a:alphaOff val="0"/>
            </a:schemeClr>
          </a:lnRef>
          <a:fillRef idx="1">
            <a:schemeClr val="accent1">
              <a:shade val="90000"/>
              <a:hueOff val="51928"/>
              <a:satOff val="-1109"/>
              <a:lumOff val="4139"/>
              <a:alphaOff val="0"/>
            </a:schemeClr>
          </a:fillRef>
          <a:effectRef idx="0">
            <a:schemeClr val="accent1">
              <a:shade val="90000"/>
              <a:hueOff val="51928"/>
              <a:satOff val="-1109"/>
              <a:lumOff val="4139"/>
              <a:alphaOff val="0"/>
            </a:schemeClr>
          </a:effectRef>
          <a:fontRef idx="minor">
            <a:schemeClr val="lt1"/>
          </a:fontRef>
        </p:style>
      </p:sp>
      <p:sp>
        <p:nvSpPr>
          <p:cNvPr id="23" name="矢印: 右 22">
            <a:extLst>
              <a:ext uri="{FF2B5EF4-FFF2-40B4-BE49-F238E27FC236}">
                <a16:creationId xmlns:a16="http://schemas.microsoft.com/office/drawing/2014/main" id="{499B65FD-A740-4CD3-A6B3-E1ED3CD1DAAB}"/>
              </a:ext>
            </a:extLst>
          </p:cNvPr>
          <p:cNvSpPr/>
          <p:nvPr/>
        </p:nvSpPr>
        <p:spPr>
          <a:xfrm rot="5400000">
            <a:off x="2205878" y="5134523"/>
            <a:ext cx="152130" cy="152130"/>
          </a:xfrm>
          <a:prstGeom prst="rightArrow">
            <a:avLst>
              <a:gd name="adj1" fmla="val 66700"/>
              <a:gd name="adj2" fmla="val 50000"/>
            </a:avLst>
          </a:prstGeom>
        </p:spPr>
        <p:style>
          <a:lnRef idx="0">
            <a:schemeClr val="accent1">
              <a:shade val="90000"/>
              <a:hueOff val="103857"/>
              <a:satOff val="-2218"/>
              <a:lumOff val="8277"/>
              <a:alphaOff val="0"/>
            </a:schemeClr>
          </a:lnRef>
          <a:fillRef idx="1">
            <a:schemeClr val="accent1">
              <a:shade val="90000"/>
              <a:hueOff val="103857"/>
              <a:satOff val="-2218"/>
              <a:lumOff val="8277"/>
              <a:alphaOff val="0"/>
            </a:schemeClr>
          </a:fillRef>
          <a:effectRef idx="0">
            <a:schemeClr val="accent1">
              <a:shade val="90000"/>
              <a:hueOff val="103857"/>
              <a:satOff val="-2218"/>
              <a:lumOff val="8277"/>
              <a:alphaOff val="0"/>
            </a:schemeClr>
          </a:effectRef>
          <a:fontRef idx="minor">
            <a:schemeClr val="lt1"/>
          </a:fontRef>
        </p:style>
      </p:sp>
      <p:sp>
        <p:nvSpPr>
          <p:cNvPr id="24" name="フリーフォーム: 図形 23">
            <a:extLst>
              <a:ext uri="{FF2B5EF4-FFF2-40B4-BE49-F238E27FC236}">
                <a16:creationId xmlns:a16="http://schemas.microsoft.com/office/drawing/2014/main" id="{286667E3-8A43-4E19-A23F-69CE3339C5BB}"/>
              </a:ext>
            </a:extLst>
          </p:cNvPr>
          <p:cNvSpPr/>
          <p:nvPr/>
        </p:nvSpPr>
        <p:spPr>
          <a:xfrm>
            <a:off x="543314"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４</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古典における探究学習の意義</a:t>
            </a:r>
            <a:endPar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6" name="矢印: 右 25">
            <a:extLst>
              <a:ext uri="{FF2B5EF4-FFF2-40B4-BE49-F238E27FC236}">
                <a16:creationId xmlns:a16="http://schemas.microsoft.com/office/drawing/2014/main" id="{DA19264F-8996-492D-8191-3B9D81286F69}"/>
              </a:ext>
            </a:extLst>
          </p:cNvPr>
          <p:cNvSpPr/>
          <p:nvPr/>
        </p:nvSpPr>
        <p:spPr>
          <a:xfrm rot="5400000">
            <a:off x="6169952" y="2787374"/>
            <a:ext cx="152130" cy="152130"/>
          </a:xfrm>
          <a:prstGeom prst="rightArrow">
            <a:avLst>
              <a:gd name="adj1" fmla="val 66700"/>
              <a:gd name="adj2" fmla="val 50000"/>
            </a:avLst>
          </a:prstGeom>
        </p:spPr>
        <p:style>
          <a:lnRef idx="0">
            <a:schemeClr val="accent1">
              <a:shade val="90000"/>
              <a:hueOff val="155785"/>
              <a:satOff val="-3327"/>
              <a:lumOff val="12416"/>
              <a:alphaOff val="0"/>
            </a:schemeClr>
          </a:lnRef>
          <a:fillRef idx="1">
            <a:schemeClr val="accent1">
              <a:shade val="90000"/>
              <a:hueOff val="155785"/>
              <a:satOff val="-3327"/>
              <a:lumOff val="12416"/>
              <a:alphaOff val="0"/>
            </a:schemeClr>
          </a:fillRef>
          <a:effectRef idx="0">
            <a:schemeClr val="accent1">
              <a:shade val="90000"/>
              <a:hueOff val="155785"/>
              <a:satOff val="-3327"/>
              <a:lumOff val="12416"/>
              <a:alphaOff val="0"/>
            </a:schemeClr>
          </a:effectRef>
          <a:fontRef idx="minor">
            <a:schemeClr val="lt1"/>
          </a:fontRef>
        </p:style>
      </p:sp>
      <p:sp>
        <p:nvSpPr>
          <p:cNvPr id="28" name="矢印: 右 27">
            <a:extLst>
              <a:ext uri="{FF2B5EF4-FFF2-40B4-BE49-F238E27FC236}">
                <a16:creationId xmlns:a16="http://schemas.microsoft.com/office/drawing/2014/main" id="{FC437E96-4E7B-462C-9AF3-64DCF9896E48}"/>
              </a:ext>
            </a:extLst>
          </p:cNvPr>
          <p:cNvSpPr/>
          <p:nvPr/>
        </p:nvSpPr>
        <p:spPr>
          <a:xfrm rot="5400000">
            <a:off x="6169952" y="3960948"/>
            <a:ext cx="152130" cy="152130"/>
          </a:xfrm>
          <a:prstGeom prst="rightArrow">
            <a:avLst>
              <a:gd name="adj1" fmla="val 66700"/>
              <a:gd name="adj2" fmla="val 50000"/>
            </a:avLst>
          </a:prstGeom>
        </p:spPr>
        <p:style>
          <a:lnRef idx="0">
            <a:schemeClr val="accent1">
              <a:shade val="90000"/>
              <a:hueOff val="207713"/>
              <a:satOff val="-4436"/>
              <a:lumOff val="16555"/>
              <a:alphaOff val="0"/>
            </a:schemeClr>
          </a:lnRef>
          <a:fillRef idx="1">
            <a:schemeClr val="accent1">
              <a:shade val="90000"/>
              <a:hueOff val="207713"/>
              <a:satOff val="-4436"/>
              <a:lumOff val="16555"/>
              <a:alphaOff val="0"/>
            </a:schemeClr>
          </a:fillRef>
          <a:effectRef idx="0">
            <a:schemeClr val="accent1">
              <a:shade val="90000"/>
              <a:hueOff val="207713"/>
              <a:satOff val="-4436"/>
              <a:lumOff val="16555"/>
              <a:alphaOff val="0"/>
            </a:schemeClr>
          </a:effectRef>
          <a:fontRef idx="minor">
            <a:schemeClr val="lt1"/>
          </a:fontRef>
        </p:style>
      </p:sp>
      <p:sp>
        <p:nvSpPr>
          <p:cNvPr id="30" name="矢印: 右 29">
            <a:extLst>
              <a:ext uri="{FF2B5EF4-FFF2-40B4-BE49-F238E27FC236}">
                <a16:creationId xmlns:a16="http://schemas.microsoft.com/office/drawing/2014/main" id="{004FB815-E081-40C0-8553-50ADBE44A4A3}"/>
              </a:ext>
            </a:extLst>
          </p:cNvPr>
          <p:cNvSpPr/>
          <p:nvPr/>
        </p:nvSpPr>
        <p:spPr>
          <a:xfrm rot="5400000">
            <a:off x="6169952" y="5134523"/>
            <a:ext cx="152130" cy="152130"/>
          </a:xfrm>
          <a:prstGeom prst="rightArrow">
            <a:avLst>
              <a:gd name="adj1" fmla="val 66700"/>
              <a:gd name="adj2" fmla="val 50000"/>
            </a:avLst>
          </a:prstGeom>
        </p:spPr>
        <p:style>
          <a:lnRef idx="0">
            <a:schemeClr val="accent1">
              <a:shade val="90000"/>
              <a:hueOff val="259641"/>
              <a:satOff val="-5544"/>
              <a:lumOff val="20693"/>
              <a:alphaOff val="0"/>
            </a:schemeClr>
          </a:lnRef>
          <a:fillRef idx="1">
            <a:schemeClr val="accent1">
              <a:shade val="90000"/>
              <a:hueOff val="259641"/>
              <a:satOff val="-5544"/>
              <a:lumOff val="20693"/>
              <a:alphaOff val="0"/>
            </a:schemeClr>
          </a:fillRef>
          <a:effectRef idx="0">
            <a:schemeClr val="accent1">
              <a:shade val="90000"/>
              <a:hueOff val="259641"/>
              <a:satOff val="-5544"/>
              <a:lumOff val="20693"/>
              <a:alphaOff val="0"/>
            </a:schemeClr>
          </a:effectRef>
          <a:fontRef idx="minor">
            <a:schemeClr val="lt1"/>
          </a:fontRef>
        </p:style>
      </p:sp>
      <p:sp>
        <p:nvSpPr>
          <p:cNvPr id="31" name="フリーフォーム: 図形 30">
            <a:extLst>
              <a:ext uri="{FF2B5EF4-FFF2-40B4-BE49-F238E27FC236}">
                <a16:creationId xmlns:a16="http://schemas.microsoft.com/office/drawing/2014/main" id="{52F5FC68-993D-4528-9B35-DBC166B36A84}"/>
              </a:ext>
            </a:extLst>
          </p:cNvPr>
          <p:cNvSpPr/>
          <p:nvPr/>
        </p:nvSpPr>
        <p:spPr>
          <a:xfrm>
            <a:off x="4507388"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alpha val="90000"/>
            </a:schemeClr>
          </a:solidFill>
          <a:ln w="76200">
            <a:solidFill>
              <a:schemeClr val="accent4"/>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大学共通テストとは</a:t>
            </a:r>
            <a:endPar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33" name="矢印: 右 32">
            <a:extLst>
              <a:ext uri="{FF2B5EF4-FFF2-40B4-BE49-F238E27FC236}">
                <a16:creationId xmlns:a16="http://schemas.microsoft.com/office/drawing/2014/main" id="{892CAC5D-E08C-4CB2-B98F-7F5EF06060A2}"/>
              </a:ext>
            </a:extLst>
          </p:cNvPr>
          <p:cNvSpPr/>
          <p:nvPr/>
        </p:nvSpPr>
        <p:spPr>
          <a:xfrm rot="5400000">
            <a:off x="10134026" y="2787374"/>
            <a:ext cx="152130" cy="152130"/>
          </a:xfrm>
          <a:prstGeom prst="rightArrow">
            <a:avLst>
              <a:gd name="adj1" fmla="val 66700"/>
              <a:gd name="adj2" fmla="val 50000"/>
            </a:avLst>
          </a:prstGeom>
        </p:spPr>
        <p:style>
          <a:lnRef idx="0">
            <a:schemeClr val="accent1">
              <a:shade val="90000"/>
              <a:hueOff val="311570"/>
              <a:satOff val="-6653"/>
              <a:lumOff val="24832"/>
              <a:alphaOff val="0"/>
            </a:schemeClr>
          </a:lnRef>
          <a:fillRef idx="1">
            <a:schemeClr val="accent1">
              <a:shade val="90000"/>
              <a:hueOff val="311570"/>
              <a:satOff val="-6653"/>
              <a:lumOff val="24832"/>
              <a:alphaOff val="0"/>
            </a:schemeClr>
          </a:fillRef>
          <a:effectRef idx="0">
            <a:schemeClr val="accent1">
              <a:shade val="90000"/>
              <a:hueOff val="311570"/>
              <a:satOff val="-6653"/>
              <a:lumOff val="24832"/>
              <a:alphaOff val="0"/>
            </a:schemeClr>
          </a:effectRef>
          <a:fontRef idx="minor">
            <a:schemeClr val="lt1"/>
          </a:fontRef>
        </p:style>
      </p:sp>
      <p:sp>
        <p:nvSpPr>
          <p:cNvPr id="35" name="矢印: 右 34">
            <a:extLst>
              <a:ext uri="{FF2B5EF4-FFF2-40B4-BE49-F238E27FC236}">
                <a16:creationId xmlns:a16="http://schemas.microsoft.com/office/drawing/2014/main" id="{24AD934D-CDAD-4A7A-B5B5-9F6DADF65DE4}"/>
              </a:ext>
            </a:extLst>
          </p:cNvPr>
          <p:cNvSpPr/>
          <p:nvPr/>
        </p:nvSpPr>
        <p:spPr>
          <a:xfrm rot="5400000">
            <a:off x="10134026" y="3960948"/>
            <a:ext cx="152130" cy="152130"/>
          </a:xfrm>
          <a:prstGeom prst="rightArrow">
            <a:avLst>
              <a:gd name="adj1" fmla="val 66700"/>
              <a:gd name="adj2" fmla="val 50000"/>
            </a:avLst>
          </a:prstGeom>
        </p:spPr>
        <p:style>
          <a:lnRef idx="0">
            <a:schemeClr val="accent1">
              <a:shade val="90000"/>
              <a:hueOff val="363498"/>
              <a:satOff val="-7762"/>
              <a:lumOff val="28970"/>
              <a:alphaOff val="0"/>
            </a:schemeClr>
          </a:lnRef>
          <a:fillRef idx="1">
            <a:schemeClr val="accent1">
              <a:shade val="90000"/>
              <a:hueOff val="363498"/>
              <a:satOff val="-7762"/>
              <a:lumOff val="28970"/>
              <a:alphaOff val="0"/>
            </a:schemeClr>
          </a:fillRef>
          <a:effectRef idx="0">
            <a:schemeClr val="accent1">
              <a:shade val="90000"/>
              <a:hueOff val="363498"/>
              <a:satOff val="-7762"/>
              <a:lumOff val="28970"/>
              <a:alphaOff val="0"/>
            </a:schemeClr>
          </a:effectRef>
          <a:fontRef idx="minor">
            <a:schemeClr val="lt1"/>
          </a:fontRef>
        </p:style>
      </p:sp>
      <p:sp>
        <p:nvSpPr>
          <p:cNvPr id="37" name="矢印: 右 36">
            <a:extLst>
              <a:ext uri="{FF2B5EF4-FFF2-40B4-BE49-F238E27FC236}">
                <a16:creationId xmlns:a16="http://schemas.microsoft.com/office/drawing/2014/main" id="{95DB86F2-C575-4A42-959F-476754DFCC4F}"/>
              </a:ext>
            </a:extLst>
          </p:cNvPr>
          <p:cNvSpPr/>
          <p:nvPr/>
        </p:nvSpPr>
        <p:spPr>
          <a:xfrm rot="5427603">
            <a:off x="10129310" y="5134523"/>
            <a:ext cx="152139" cy="152130"/>
          </a:xfrm>
          <a:prstGeom prst="rightArrow">
            <a:avLst>
              <a:gd name="adj1" fmla="val 66700"/>
              <a:gd name="adj2" fmla="val 50000"/>
            </a:avLst>
          </a:prstGeom>
        </p:spPr>
        <p:style>
          <a:lnRef idx="0">
            <a:schemeClr val="accent1">
              <a:shade val="90000"/>
              <a:hueOff val="415426"/>
              <a:satOff val="-8871"/>
              <a:lumOff val="33109"/>
              <a:alphaOff val="0"/>
            </a:schemeClr>
          </a:lnRef>
          <a:fillRef idx="1">
            <a:schemeClr val="accent1">
              <a:shade val="90000"/>
              <a:hueOff val="415426"/>
              <a:satOff val="-8871"/>
              <a:lumOff val="33109"/>
              <a:alphaOff val="0"/>
            </a:schemeClr>
          </a:fillRef>
          <a:effectRef idx="0">
            <a:schemeClr val="accent1">
              <a:shade val="90000"/>
              <a:hueOff val="415426"/>
              <a:satOff val="-8871"/>
              <a:lumOff val="33109"/>
              <a:alphaOff val="0"/>
            </a:schemeClr>
          </a:effectRef>
          <a:fontRef idx="minor">
            <a:schemeClr val="lt1"/>
          </a:fontRef>
        </p:style>
      </p:sp>
      <p:sp>
        <p:nvSpPr>
          <p:cNvPr id="38" name="フリーフォーム: 図形 37">
            <a:extLst>
              <a:ext uri="{FF2B5EF4-FFF2-40B4-BE49-F238E27FC236}">
                <a16:creationId xmlns:a16="http://schemas.microsoft.com/office/drawing/2014/main" id="{F9DA98FE-EBAE-4AEE-8982-D9CA06F0BA30}"/>
              </a:ext>
            </a:extLst>
          </p:cNvPr>
          <p:cNvSpPr/>
          <p:nvPr/>
        </p:nvSpPr>
        <p:spPr>
          <a:xfrm>
            <a:off x="8462039"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rgbClr val="00B050"/>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２</a:t>
            </a: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課題</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脚本作り</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endPar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6" name="正方形/長方形 5">
            <a:extLst>
              <a:ext uri="{FF2B5EF4-FFF2-40B4-BE49-F238E27FC236}">
                <a16:creationId xmlns:a16="http://schemas.microsoft.com/office/drawing/2014/main" id="{78A2AEFD-0958-475B-AD4A-EB8CC10167FC}"/>
              </a:ext>
            </a:extLst>
          </p:cNvPr>
          <p:cNvSpPr/>
          <p:nvPr/>
        </p:nvSpPr>
        <p:spPr>
          <a:xfrm>
            <a:off x="780450" y="258512"/>
            <a:ext cx="10515600" cy="103822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a:latin typeface="HGP創英角ｺﾞｼｯｸUB" panose="020B0900000000000000" pitchFamily="50" charset="-128"/>
                <a:ea typeface="HGP創英角ｺﾞｼｯｸUB" panose="020B0900000000000000" pitchFamily="50" charset="-128"/>
              </a:rPr>
              <a:t>　</a:t>
            </a:r>
            <a:r>
              <a:rPr lang="ja-JP" altLang="en-US" sz="4400" dirty="0">
                <a:solidFill>
                  <a:schemeClr val="accent1"/>
                </a:solidFill>
                <a:latin typeface="HGP創英角ｺﾞｼｯｸUB" panose="020B0900000000000000" pitchFamily="50" charset="-128"/>
                <a:ea typeface="HGP創英角ｺﾞｼｯｸUB" panose="020B0900000000000000" pitchFamily="50" charset="-128"/>
              </a:rPr>
              <a:t>　オリエンテーションの流れ</a:t>
            </a:r>
            <a:endParaRPr kumimoji="1" lang="ja-JP" altLang="en-US" sz="4400" dirty="0">
              <a:solidFill>
                <a:schemeClr val="accent1"/>
              </a:solidFill>
            </a:endParaRPr>
          </a:p>
        </p:txBody>
      </p:sp>
      <p:grpSp>
        <p:nvGrpSpPr>
          <p:cNvPr id="39" name="グループ化 38">
            <a:extLst>
              <a:ext uri="{FF2B5EF4-FFF2-40B4-BE49-F238E27FC236}">
                <a16:creationId xmlns:a16="http://schemas.microsoft.com/office/drawing/2014/main" id="{53D12C41-6155-442B-98B0-CC58C65BE41A}"/>
              </a:ext>
            </a:extLst>
          </p:cNvPr>
          <p:cNvGrpSpPr/>
          <p:nvPr/>
        </p:nvGrpSpPr>
        <p:grpSpPr>
          <a:xfrm>
            <a:off x="543314" y="1841994"/>
            <a:ext cx="3477258" cy="1279458"/>
            <a:chOff x="543314" y="1841994"/>
            <a:chExt cx="3477258" cy="1279458"/>
          </a:xfrm>
        </p:grpSpPr>
        <p:sp>
          <p:nvSpPr>
            <p:cNvPr id="16" name="フリーフォーム: 図形 15">
              <a:extLst>
                <a:ext uri="{FF2B5EF4-FFF2-40B4-BE49-F238E27FC236}">
                  <a16:creationId xmlns:a16="http://schemas.microsoft.com/office/drawing/2014/main" id="{E3BB8A03-DF7A-468C-A31D-73C2963B0515}"/>
                </a:ext>
              </a:extLst>
            </p:cNvPr>
            <p:cNvSpPr/>
            <p:nvPr/>
          </p:nvSpPr>
          <p:spPr>
            <a:xfrm>
              <a:off x="543314"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hueOff val="0"/>
                <a:satOff val="0"/>
                <a:lumOff val="0"/>
                <a:alphaOff val="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探究学習とは</a:t>
              </a:r>
              <a:endPar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9" name="矢印: 下 8">
              <a:extLst>
                <a:ext uri="{FF2B5EF4-FFF2-40B4-BE49-F238E27FC236}">
                  <a16:creationId xmlns:a16="http://schemas.microsoft.com/office/drawing/2014/main" id="{C0847FA0-23F7-4DDF-90B0-9F8A72EBA8B4}"/>
                </a:ext>
              </a:extLst>
            </p:cNvPr>
            <p:cNvSpPr/>
            <p:nvPr/>
          </p:nvSpPr>
          <p:spPr>
            <a:xfrm>
              <a:off x="2014151" y="2639539"/>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40" name="グループ化 39">
            <a:extLst>
              <a:ext uri="{FF2B5EF4-FFF2-40B4-BE49-F238E27FC236}">
                <a16:creationId xmlns:a16="http://schemas.microsoft.com/office/drawing/2014/main" id="{5CEA35B7-3D00-4C6B-A3C3-CB7F5C3B4191}"/>
              </a:ext>
            </a:extLst>
          </p:cNvPr>
          <p:cNvGrpSpPr/>
          <p:nvPr/>
        </p:nvGrpSpPr>
        <p:grpSpPr>
          <a:xfrm>
            <a:off x="543314" y="3015569"/>
            <a:ext cx="3477258" cy="1262401"/>
            <a:chOff x="543314" y="3015569"/>
            <a:chExt cx="3477258" cy="1262401"/>
          </a:xfrm>
        </p:grpSpPr>
        <p:sp>
          <p:nvSpPr>
            <p:cNvPr id="20" name="フリーフォーム: 図形 19">
              <a:extLst>
                <a:ext uri="{FF2B5EF4-FFF2-40B4-BE49-F238E27FC236}">
                  <a16:creationId xmlns:a16="http://schemas.microsoft.com/office/drawing/2014/main" id="{47B6073B-9939-445E-AE02-8CFDEB69AC93}"/>
                </a:ext>
              </a:extLst>
            </p:cNvPr>
            <p:cNvSpPr/>
            <p:nvPr/>
          </p:nvSpPr>
          <p:spPr>
            <a:xfrm>
              <a:off x="543314" y="301556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２</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探究の意義</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　</a:t>
              </a:r>
            </a:p>
          </p:txBody>
        </p:sp>
        <p:sp>
          <p:nvSpPr>
            <p:cNvPr id="10" name="矢印: 下 9">
              <a:extLst>
                <a:ext uri="{FF2B5EF4-FFF2-40B4-BE49-F238E27FC236}">
                  <a16:creationId xmlns:a16="http://schemas.microsoft.com/office/drawing/2014/main" id="{A265677F-BF5E-4D81-BAB5-BE9295E341A6}"/>
                </a:ext>
              </a:extLst>
            </p:cNvPr>
            <p:cNvSpPr/>
            <p:nvPr/>
          </p:nvSpPr>
          <p:spPr>
            <a:xfrm>
              <a:off x="2014151" y="3796057"/>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grpSp>
      <p:grpSp>
        <p:nvGrpSpPr>
          <p:cNvPr id="41" name="グループ化 40">
            <a:extLst>
              <a:ext uri="{FF2B5EF4-FFF2-40B4-BE49-F238E27FC236}">
                <a16:creationId xmlns:a16="http://schemas.microsoft.com/office/drawing/2014/main" id="{2B718747-494F-494C-AF41-B1073CCF9AEC}"/>
              </a:ext>
            </a:extLst>
          </p:cNvPr>
          <p:cNvGrpSpPr/>
          <p:nvPr/>
        </p:nvGrpSpPr>
        <p:grpSpPr>
          <a:xfrm>
            <a:off x="543314" y="4189144"/>
            <a:ext cx="3477258" cy="1265505"/>
            <a:chOff x="543314" y="4189144"/>
            <a:chExt cx="3477258" cy="1265505"/>
          </a:xfrm>
        </p:grpSpPr>
        <p:sp>
          <p:nvSpPr>
            <p:cNvPr id="22" name="フリーフォーム: 図形 21">
              <a:extLst>
                <a:ext uri="{FF2B5EF4-FFF2-40B4-BE49-F238E27FC236}">
                  <a16:creationId xmlns:a16="http://schemas.microsoft.com/office/drawing/2014/main" id="{4E593EB3-B5BE-4318-8189-9C6DCA9252FC}"/>
                </a:ext>
              </a:extLst>
            </p:cNvPr>
            <p:cNvSpPr/>
            <p:nvPr/>
          </p:nvSpPr>
          <p:spPr>
            <a:xfrm>
              <a:off x="543314" y="418914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３</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探究のプロセス</a:t>
              </a:r>
            </a:p>
          </p:txBody>
        </p:sp>
        <p:sp>
          <p:nvSpPr>
            <p:cNvPr id="11" name="矢印: 下 10">
              <a:extLst>
                <a:ext uri="{FF2B5EF4-FFF2-40B4-BE49-F238E27FC236}">
                  <a16:creationId xmlns:a16="http://schemas.microsoft.com/office/drawing/2014/main" id="{55E54E1A-B6CF-4598-9FEA-6F6B50E6DC97}"/>
                </a:ext>
              </a:extLst>
            </p:cNvPr>
            <p:cNvSpPr/>
            <p:nvPr/>
          </p:nvSpPr>
          <p:spPr>
            <a:xfrm>
              <a:off x="2014151" y="4972736"/>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grpSp>
      <p:grpSp>
        <p:nvGrpSpPr>
          <p:cNvPr id="42" name="グループ化 41">
            <a:extLst>
              <a:ext uri="{FF2B5EF4-FFF2-40B4-BE49-F238E27FC236}">
                <a16:creationId xmlns:a16="http://schemas.microsoft.com/office/drawing/2014/main" id="{2A4D3748-2E14-4A92-822B-E26E633AFB6D}"/>
              </a:ext>
            </a:extLst>
          </p:cNvPr>
          <p:cNvGrpSpPr/>
          <p:nvPr/>
        </p:nvGrpSpPr>
        <p:grpSpPr>
          <a:xfrm>
            <a:off x="4540578" y="1831834"/>
            <a:ext cx="3477258" cy="1279458"/>
            <a:chOff x="4507388" y="1841994"/>
            <a:chExt cx="3477258" cy="1279458"/>
          </a:xfrm>
        </p:grpSpPr>
        <p:sp>
          <p:nvSpPr>
            <p:cNvPr id="25" name="フリーフォーム: 図形 24">
              <a:extLst>
                <a:ext uri="{FF2B5EF4-FFF2-40B4-BE49-F238E27FC236}">
                  <a16:creationId xmlns:a16="http://schemas.microsoft.com/office/drawing/2014/main" id="{F25C0B98-4F2A-4273-AE69-EE7BC0D947D4}"/>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５</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脚本作りの意義</a:t>
              </a:r>
            </a:p>
          </p:txBody>
        </p:sp>
        <p:sp>
          <p:nvSpPr>
            <p:cNvPr id="12" name="矢印: 下 11">
              <a:extLst>
                <a:ext uri="{FF2B5EF4-FFF2-40B4-BE49-F238E27FC236}">
                  <a16:creationId xmlns:a16="http://schemas.microsoft.com/office/drawing/2014/main" id="{E8AED674-BC73-47A1-938D-F97B8D1B421A}"/>
                </a:ext>
              </a:extLst>
            </p:cNvPr>
            <p:cNvSpPr/>
            <p:nvPr/>
          </p:nvSpPr>
          <p:spPr>
            <a:xfrm>
              <a:off x="6005060" y="2639539"/>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45" name="グループ化 44">
            <a:extLst>
              <a:ext uri="{FF2B5EF4-FFF2-40B4-BE49-F238E27FC236}">
                <a16:creationId xmlns:a16="http://schemas.microsoft.com/office/drawing/2014/main" id="{FF7E6968-27FF-4871-8142-D31CAFC05A67}"/>
              </a:ext>
            </a:extLst>
          </p:cNvPr>
          <p:cNvGrpSpPr/>
          <p:nvPr/>
        </p:nvGrpSpPr>
        <p:grpSpPr>
          <a:xfrm>
            <a:off x="8471462" y="1841994"/>
            <a:ext cx="3477258" cy="1233549"/>
            <a:chOff x="8471462" y="1841994"/>
            <a:chExt cx="3477258" cy="1233549"/>
          </a:xfrm>
        </p:grpSpPr>
        <p:sp>
          <p:nvSpPr>
            <p:cNvPr id="32" name="フリーフォーム: 図形 31">
              <a:extLst>
                <a:ext uri="{FF2B5EF4-FFF2-40B4-BE49-F238E27FC236}">
                  <a16:creationId xmlns:a16="http://schemas.microsoft.com/office/drawing/2014/main" id="{7BE25925-C7B2-49E6-9EBA-6A7D7AA4DD2F}"/>
                </a:ext>
              </a:extLst>
            </p:cNvPr>
            <p:cNvSpPr/>
            <p:nvPr/>
          </p:nvSpPr>
          <p:spPr>
            <a:xfrm>
              <a:off x="8471462"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4"/>
              </a:solidFill>
            </a:ln>
          </p:spPr>
          <p:style>
            <a:lnRef idx="2">
              <a:scrgbClr r="0" g="0" b="0"/>
            </a:lnRef>
            <a:fillRef idx="1">
              <a:scrgbClr r="0" g="0" b="0"/>
            </a:fillRef>
            <a:effectRef idx="0">
              <a:schemeClr val="accent1">
                <a:alpha val="90000"/>
                <a:hueOff val="0"/>
                <a:satOff val="0"/>
                <a:lumOff val="0"/>
                <a:alphaOff val="-4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ln w="22225"/>
                  <a:latin typeface="HGP創英角ｺﾞｼｯｸUB" panose="020B0900000000000000" pitchFamily="50" charset="-128"/>
                  <a:ea typeface="HGP創英角ｺﾞｼｯｸUB" panose="020B0900000000000000" pitchFamily="50" charset="-128"/>
                </a:rPr>
                <a:t>（</a:t>
              </a:r>
              <a:r>
                <a:rPr lang="ja-JP" altLang="en-US" sz="2400" dirty="0">
                  <a:ln w="22225"/>
                  <a:latin typeface="HGP創英角ｺﾞｼｯｸUB" panose="020B0900000000000000" pitchFamily="50" charset="-128"/>
                  <a:ea typeface="HGP創英角ｺﾞｼｯｸUB" panose="020B0900000000000000" pitchFamily="50" charset="-128"/>
                </a:rPr>
                <a:t>２</a:t>
              </a:r>
              <a:r>
                <a:rPr kumimoji="1" lang="ja-JP" altLang="en-US" sz="2400" kern="1200" dirty="0">
                  <a:ln w="22225"/>
                  <a:latin typeface="HGP創英角ｺﾞｼｯｸUB" panose="020B0900000000000000" pitchFamily="50" charset="-128"/>
                  <a:ea typeface="HGP創英角ｺﾞｼｯｸUB" panose="020B0900000000000000" pitchFamily="50" charset="-128"/>
                </a:rPr>
                <a:t>）従来のセンター試験　との違い　　　　</a:t>
              </a:r>
            </a:p>
          </p:txBody>
        </p:sp>
        <p:sp>
          <p:nvSpPr>
            <p:cNvPr id="15" name="矢印: 下 14">
              <a:extLst>
                <a:ext uri="{FF2B5EF4-FFF2-40B4-BE49-F238E27FC236}">
                  <a16:creationId xmlns:a16="http://schemas.microsoft.com/office/drawing/2014/main" id="{8676DBC5-9286-438E-B814-7651BF123322}"/>
                </a:ext>
              </a:extLst>
            </p:cNvPr>
            <p:cNvSpPr/>
            <p:nvPr/>
          </p:nvSpPr>
          <p:spPr>
            <a:xfrm>
              <a:off x="9936892" y="2593630"/>
              <a:ext cx="481914" cy="481913"/>
            </a:xfrm>
            <a:prstGeom prst="downArrow">
              <a:avLst/>
            </a:prstGeom>
            <a:solidFill>
              <a:schemeClr val="accent4"/>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46" name="グループ化 45">
            <a:extLst>
              <a:ext uri="{FF2B5EF4-FFF2-40B4-BE49-F238E27FC236}">
                <a16:creationId xmlns:a16="http://schemas.microsoft.com/office/drawing/2014/main" id="{92D92A17-072F-4FAE-850C-DC8E5D86DB86}"/>
              </a:ext>
            </a:extLst>
          </p:cNvPr>
          <p:cNvGrpSpPr/>
          <p:nvPr/>
        </p:nvGrpSpPr>
        <p:grpSpPr>
          <a:xfrm>
            <a:off x="8471462" y="3015569"/>
            <a:ext cx="3477258" cy="1262401"/>
            <a:chOff x="8471462" y="3015569"/>
            <a:chExt cx="3477258" cy="1262401"/>
          </a:xfrm>
        </p:grpSpPr>
        <p:sp>
          <p:nvSpPr>
            <p:cNvPr id="34" name="フリーフォーム: 図形 33">
              <a:extLst>
                <a:ext uri="{FF2B5EF4-FFF2-40B4-BE49-F238E27FC236}">
                  <a16:creationId xmlns:a16="http://schemas.microsoft.com/office/drawing/2014/main" id="{CEF5910C-AEAC-41A6-80C3-3CE55C887246}"/>
                </a:ext>
              </a:extLst>
            </p:cNvPr>
            <p:cNvSpPr/>
            <p:nvPr/>
          </p:nvSpPr>
          <p:spPr>
            <a:xfrm>
              <a:off x="8471462" y="301556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4"/>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３</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）プレテストの結果</a:t>
              </a:r>
            </a:p>
          </p:txBody>
        </p:sp>
        <p:sp>
          <p:nvSpPr>
            <p:cNvPr id="17" name="矢印: 下 16">
              <a:extLst>
                <a:ext uri="{FF2B5EF4-FFF2-40B4-BE49-F238E27FC236}">
                  <a16:creationId xmlns:a16="http://schemas.microsoft.com/office/drawing/2014/main" id="{30D326AA-AFCD-4A8E-9D06-DB75AF5E51B1}"/>
                </a:ext>
              </a:extLst>
            </p:cNvPr>
            <p:cNvSpPr/>
            <p:nvPr/>
          </p:nvSpPr>
          <p:spPr>
            <a:xfrm>
              <a:off x="9917906" y="3796057"/>
              <a:ext cx="481914" cy="481913"/>
            </a:xfrm>
            <a:prstGeom prst="downArrow">
              <a:avLst/>
            </a:prstGeom>
            <a:solidFill>
              <a:schemeClr val="accent4"/>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3" name="グループ化 2">
            <a:extLst>
              <a:ext uri="{FF2B5EF4-FFF2-40B4-BE49-F238E27FC236}">
                <a16:creationId xmlns:a16="http://schemas.microsoft.com/office/drawing/2014/main" id="{77DB3001-09AE-424B-B1D2-1B5B66D28B5F}"/>
              </a:ext>
            </a:extLst>
          </p:cNvPr>
          <p:cNvGrpSpPr/>
          <p:nvPr/>
        </p:nvGrpSpPr>
        <p:grpSpPr>
          <a:xfrm>
            <a:off x="8484076" y="4262309"/>
            <a:ext cx="3477258" cy="1265459"/>
            <a:chOff x="8484076" y="4262309"/>
            <a:chExt cx="3477258" cy="1265459"/>
          </a:xfrm>
        </p:grpSpPr>
        <p:sp>
          <p:nvSpPr>
            <p:cNvPr id="36" name="フリーフォーム: 図形 35">
              <a:extLst>
                <a:ext uri="{FF2B5EF4-FFF2-40B4-BE49-F238E27FC236}">
                  <a16:creationId xmlns:a16="http://schemas.microsoft.com/office/drawing/2014/main" id="{FE49BC50-A88C-4842-975F-FFDA375E7A70}"/>
                </a:ext>
              </a:extLst>
            </p:cNvPr>
            <p:cNvSpPr/>
            <p:nvPr/>
          </p:nvSpPr>
          <p:spPr>
            <a:xfrm>
              <a:off x="8484076" y="426230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rgbClr val="00B050"/>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課題　　　　　　　　　</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入試模擬テスト</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endPar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18" name="矢印: 下 17">
              <a:extLst>
                <a:ext uri="{FF2B5EF4-FFF2-40B4-BE49-F238E27FC236}">
                  <a16:creationId xmlns:a16="http://schemas.microsoft.com/office/drawing/2014/main" id="{50C6B07E-EC8E-4999-AD46-3C747756F97F}"/>
                </a:ext>
              </a:extLst>
            </p:cNvPr>
            <p:cNvSpPr/>
            <p:nvPr/>
          </p:nvSpPr>
          <p:spPr>
            <a:xfrm>
              <a:off x="9949506" y="5045855"/>
              <a:ext cx="481914" cy="481913"/>
            </a:xfrm>
            <a:prstGeom prst="downArrow">
              <a:avLst/>
            </a:prstGeom>
            <a:solidFill>
              <a:schemeClr val="accent4"/>
            </a:solidFill>
            <a:ln w="38100">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55" name="グループ化 54">
            <a:extLst>
              <a:ext uri="{FF2B5EF4-FFF2-40B4-BE49-F238E27FC236}">
                <a16:creationId xmlns:a16="http://schemas.microsoft.com/office/drawing/2014/main" id="{097CB348-EECA-47EE-9E7C-BEC00E7D22A1}"/>
              </a:ext>
            </a:extLst>
          </p:cNvPr>
          <p:cNvGrpSpPr/>
          <p:nvPr/>
        </p:nvGrpSpPr>
        <p:grpSpPr>
          <a:xfrm>
            <a:off x="4540578" y="3108523"/>
            <a:ext cx="3477258" cy="1279458"/>
            <a:chOff x="4507388" y="1841994"/>
            <a:chExt cx="3477258" cy="1279458"/>
          </a:xfrm>
        </p:grpSpPr>
        <p:sp>
          <p:nvSpPr>
            <p:cNvPr id="56" name="フリーフォーム: 図形 55">
              <a:extLst>
                <a:ext uri="{FF2B5EF4-FFF2-40B4-BE49-F238E27FC236}">
                  <a16:creationId xmlns:a16="http://schemas.microsoft.com/office/drawing/2014/main" id="{88E72E7D-F0E7-40E1-9C48-E81481AAE871}"/>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６</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古典における　　　　探究学習のサイクル</a:t>
              </a:r>
            </a:p>
          </p:txBody>
        </p:sp>
        <p:sp>
          <p:nvSpPr>
            <p:cNvPr id="57" name="矢印: 下 56">
              <a:extLst>
                <a:ext uri="{FF2B5EF4-FFF2-40B4-BE49-F238E27FC236}">
                  <a16:creationId xmlns:a16="http://schemas.microsoft.com/office/drawing/2014/main" id="{7838AB13-87C8-4D9E-85BF-D384A5A40641}"/>
                </a:ext>
              </a:extLst>
            </p:cNvPr>
            <p:cNvSpPr/>
            <p:nvPr/>
          </p:nvSpPr>
          <p:spPr>
            <a:xfrm>
              <a:off x="6005060" y="2639539"/>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58" name="グループ化 57">
            <a:extLst>
              <a:ext uri="{FF2B5EF4-FFF2-40B4-BE49-F238E27FC236}">
                <a16:creationId xmlns:a16="http://schemas.microsoft.com/office/drawing/2014/main" id="{1CF6BDAA-EFE5-4AF1-82BA-8528B1AD555C}"/>
              </a:ext>
            </a:extLst>
          </p:cNvPr>
          <p:cNvGrpSpPr/>
          <p:nvPr/>
        </p:nvGrpSpPr>
        <p:grpSpPr>
          <a:xfrm>
            <a:off x="4497574" y="4235621"/>
            <a:ext cx="3477258" cy="1279458"/>
            <a:chOff x="4507388" y="1841994"/>
            <a:chExt cx="3477258" cy="1279458"/>
          </a:xfrm>
        </p:grpSpPr>
        <p:sp>
          <p:nvSpPr>
            <p:cNvPr id="59" name="フリーフォーム: 図形 58">
              <a:extLst>
                <a:ext uri="{FF2B5EF4-FFF2-40B4-BE49-F238E27FC236}">
                  <a16:creationId xmlns:a16="http://schemas.microsoft.com/office/drawing/2014/main" id="{ABE76F85-5E34-4094-8EB4-409F0E44C2A1}"/>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７</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単元計画表</a:t>
              </a:r>
            </a:p>
          </p:txBody>
        </p:sp>
        <p:sp>
          <p:nvSpPr>
            <p:cNvPr id="60" name="矢印: 下 59">
              <a:extLst>
                <a:ext uri="{FF2B5EF4-FFF2-40B4-BE49-F238E27FC236}">
                  <a16:creationId xmlns:a16="http://schemas.microsoft.com/office/drawing/2014/main" id="{94756A35-7485-458F-929D-804764261CF6}"/>
                </a:ext>
              </a:extLst>
            </p:cNvPr>
            <p:cNvSpPr/>
            <p:nvPr/>
          </p:nvSpPr>
          <p:spPr>
            <a:xfrm>
              <a:off x="6005060" y="2639539"/>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sp>
        <p:nvSpPr>
          <p:cNvPr id="61" name="矢印: 下 60">
            <a:extLst>
              <a:ext uri="{FF2B5EF4-FFF2-40B4-BE49-F238E27FC236}">
                <a16:creationId xmlns:a16="http://schemas.microsoft.com/office/drawing/2014/main" id="{B5F9EB24-7732-4BC9-B00C-F0F470543E78}"/>
              </a:ext>
            </a:extLst>
          </p:cNvPr>
          <p:cNvSpPr/>
          <p:nvPr/>
        </p:nvSpPr>
        <p:spPr>
          <a:xfrm>
            <a:off x="9936892" y="5033166"/>
            <a:ext cx="481914" cy="481913"/>
          </a:xfrm>
          <a:prstGeom prst="downArrow">
            <a:avLst/>
          </a:prstGeom>
          <a:solidFill>
            <a:srgbClr val="92D050"/>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13538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anim calcmode="lin" valueType="num">
                                      <p:cBhvr>
                                        <p:cTn id="8" dur="500" fill="hold"/>
                                        <p:tgtEl>
                                          <p:spTgt spid="39"/>
                                        </p:tgtEl>
                                        <p:attrNameLst>
                                          <p:attrName>ppt_x</p:attrName>
                                        </p:attrNameLst>
                                      </p:cBhvr>
                                      <p:tavLst>
                                        <p:tav tm="0">
                                          <p:val>
                                            <p:strVal val="#ppt_x"/>
                                          </p:val>
                                        </p:tav>
                                        <p:tav tm="100000">
                                          <p:val>
                                            <p:strVal val="#ppt_x"/>
                                          </p:val>
                                        </p:tav>
                                      </p:tavLst>
                                    </p:anim>
                                    <p:anim calcmode="lin" valueType="num">
                                      <p:cBhvr>
                                        <p:cTn id="9" dur="5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500"/>
                                        <p:tgtEl>
                                          <p:spTgt spid="40"/>
                                        </p:tgtEl>
                                      </p:cBhvr>
                                    </p:animEffect>
                                    <p:anim calcmode="lin" valueType="num">
                                      <p:cBhvr>
                                        <p:cTn id="15" dur="500" fill="hold"/>
                                        <p:tgtEl>
                                          <p:spTgt spid="40"/>
                                        </p:tgtEl>
                                        <p:attrNameLst>
                                          <p:attrName>ppt_x</p:attrName>
                                        </p:attrNameLst>
                                      </p:cBhvr>
                                      <p:tavLst>
                                        <p:tav tm="0">
                                          <p:val>
                                            <p:strVal val="#ppt_x"/>
                                          </p:val>
                                        </p:tav>
                                        <p:tav tm="100000">
                                          <p:val>
                                            <p:strVal val="#ppt_x"/>
                                          </p:val>
                                        </p:tav>
                                      </p:tavLst>
                                    </p:anim>
                                    <p:anim calcmode="lin" valueType="num">
                                      <p:cBhvr>
                                        <p:cTn id="16" dur="5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anim calcmode="lin" valueType="num">
                                      <p:cBhvr>
                                        <p:cTn id="22" dur="500" fill="hold"/>
                                        <p:tgtEl>
                                          <p:spTgt spid="41"/>
                                        </p:tgtEl>
                                        <p:attrNameLst>
                                          <p:attrName>ppt_x</p:attrName>
                                        </p:attrNameLst>
                                      </p:cBhvr>
                                      <p:tavLst>
                                        <p:tav tm="0">
                                          <p:val>
                                            <p:strVal val="#ppt_x"/>
                                          </p:val>
                                        </p:tav>
                                        <p:tav tm="100000">
                                          <p:val>
                                            <p:strVal val="#ppt_x"/>
                                          </p:val>
                                        </p:tav>
                                      </p:tavLst>
                                    </p:anim>
                                    <p:anim calcmode="lin" valueType="num">
                                      <p:cBhvr>
                                        <p:cTn id="23" dur="5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anim calcmode="lin" valueType="num">
                                      <p:cBhvr>
                                        <p:cTn id="29" dur="500" fill="hold"/>
                                        <p:tgtEl>
                                          <p:spTgt spid="24"/>
                                        </p:tgtEl>
                                        <p:attrNameLst>
                                          <p:attrName>ppt_x</p:attrName>
                                        </p:attrNameLst>
                                      </p:cBhvr>
                                      <p:tavLst>
                                        <p:tav tm="0">
                                          <p:val>
                                            <p:strVal val="#ppt_x"/>
                                          </p:val>
                                        </p:tav>
                                        <p:tav tm="100000">
                                          <p:val>
                                            <p:strVal val="#ppt_x"/>
                                          </p:val>
                                        </p:tav>
                                      </p:tavLst>
                                    </p:anim>
                                    <p:anim calcmode="lin" valueType="num">
                                      <p:cBhvr>
                                        <p:cTn id="30" dur="5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anim calcmode="lin" valueType="num">
                                      <p:cBhvr>
                                        <p:cTn id="36" dur="500" fill="hold"/>
                                        <p:tgtEl>
                                          <p:spTgt spid="42"/>
                                        </p:tgtEl>
                                        <p:attrNameLst>
                                          <p:attrName>ppt_x</p:attrName>
                                        </p:attrNameLst>
                                      </p:cBhvr>
                                      <p:tavLst>
                                        <p:tav tm="0">
                                          <p:val>
                                            <p:strVal val="#ppt_x"/>
                                          </p:val>
                                        </p:tav>
                                        <p:tav tm="100000">
                                          <p:val>
                                            <p:strVal val="#ppt_x"/>
                                          </p:val>
                                        </p:tav>
                                      </p:tavLst>
                                    </p:anim>
                                    <p:anim calcmode="lin" valueType="num">
                                      <p:cBhvr>
                                        <p:cTn id="37" dur="5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anim calcmode="lin" valueType="num">
                                      <p:cBhvr>
                                        <p:cTn id="43" dur="500" fill="hold"/>
                                        <p:tgtEl>
                                          <p:spTgt spid="55"/>
                                        </p:tgtEl>
                                        <p:attrNameLst>
                                          <p:attrName>ppt_x</p:attrName>
                                        </p:attrNameLst>
                                      </p:cBhvr>
                                      <p:tavLst>
                                        <p:tav tm="0">
                                          <p:val>
                                            <p:strVal val="#ppt_x"/>
                                          </p:val>
                                        </p:tav>
                                        <p:tav tm="100000">
                                          <p:val>
                                            <p:strVal val="#ppt_x"/>
                                          </p:val>
                                        </p:tav>
                                      </p:tavLst>
                                    </p:anim>
                                    <p:anim calcmode="lin" valueType="num">
                                      <p:cBhvr>
                                        <p:cTn id="44" dur="5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anim calcmode="lin" valueType="num">
                                      <p:cBhvr>
                                        <p:cTn id="50" dur="500" fill="hold"/>
                                        <p:tgtEl>
                                          <p:spTgt spid="58"/>
                                        </p:tgtEl>
                                        <p:attrNameLst>
                                          <p:attrName>ppt_x</p:attrName>
                                        </p:attrNameLst>
                                      </p:cBhvr>
                                      <p:tavLst>
                                        <p:tav tm="0">
                                          <p:val>
                                            <p:strVal val="#ppt_x"/>
                                          </p:val>
                                        </p:tav>
                                        <p:tav tm="100000">
                                          <p:val>
                                            <p:strVal val="#ppt_x"/>
                                          </p:val>
                                        </p:tav>
                                      </p:tavLst>
                                    </p:anim>
                                    <p:anim calcmode="lin" valueType="num">
                                      <p:cBhvr>
                                        <p:cTn id="51" dur="5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anim calcmode="lin" valueType="num">
                                      <p:cBhvr>
                                        <p:cTn id="57" dur="500" fill="hold"/>
                                        <p:tgtEl>
                                          <p:spTgt spid="31"/>
                                        </p:tgtEl>
                                        <p:attrNameLst>
                                          <p:attrName>ppt_x</p:attrName>
                                        </p:attrNameLst>
                                      </p:cBhvr>
                                      <p:tavLst>
                                        <p:tav tm="0">
                                          <p:val>
                                            <p:strVal val="#ppt_x"/>
                                          </p:val>
                                        </p:tav>
                                        <p:tav tm="100000">
                                          <p:val>
                                            <p:strVal val="#ppt_x"/>
                                          </p:val>
                                        </p:tav>
                                      </p:tavLst>
                                    </p:anim>
                                    <p:anim calcmode="lin" valueType="num">
                                      <p:cBhvr>
                                        <p:cTn id="58" dur="5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nodeType="click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500"/>
                                        <p:tgtEl>
                                          <p:spTgt spid="45"/>
                                        </p:tgtEl>
                                      </p:cBhvr>
                                    </p:animEffect>
                                    <p:anim calcmode="lin" valueType="num">
                                      <p:cBhvr>
                                        <p:cTn id="64" dur="500" fill="hold"/>
                                        <p:tgtEl>
                                          <p:spTgt spid="45"/>
                                        </p:tgtEl>
                                        <p:attrNameLst>
                                          <p:attrName>ppt_x</p:attrName>
                                        </p:attrNameLst>
                                      </p:cBhvr>
                                      <p:tavLst>
                                        <p:tav tm="0">
                                          <p:val>
                                            <p:strVal val="#ppt_x"/>
                                          </p:val>
                                        </p:tav>
                                        <p:tav tm="100000">
                                          <p:val>
                                            <p:strVal val="#ppt_x"/>
                                          </p:val>
                                        </p:tav>
                                      </p:tavLst>
                                    </p:anim>
                                    <p:anim calcmode="lin" valueType="num">
                                      <p:cBhvr>
                                        <p:cTn id="65" dur="5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nodeType="click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anim calcmode="lin" valueType="num">
                                      <p:cBhvr>
                                        <p:cTn id="71" dur="500" fill="hold"/>
                                        <p:tgtEl>
                                          <p:spTgt spid="46"/>
                                        </p:tgtEl>
                                        <p:attrNameLst>
                                          <p:attrName>ppt_x</p:attrName>
                                        </p:attrNameLst>
                                      </p:cBhvr>
                                      <p:tavLst>
                                        <p:tav tm="0">
                                          <p:val>
                                            <p:strVal val="#ppt_x"/>
                                          </p:val>
                                        </p:tav>
                                        <p:tav tm="100000">
                                          <p:val>
                                            <p:strVal val="#ppt_x"/>
                                          </p:val>
                                        </p:tav>
                                      </p:tavLst>
                                    </p:anim>
                                    <p:anim calcmode="lin" valueType="num">
                                      <p:cBhvr>
                                        <p:cTn id="72" dur="5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nodeType="clickEffect">
                                  <p:stCondLst>
                                    <p:cond delay="0"/>
                                  </p:stCondLst>
                                  <p:childTnLst>
                                    <p:set>
                                      <p:cBhvr>
                                        <p:cTn id="76" dur="1" fill="hold">
                                          <p:stCondLst>
                                            <p:cond delay="0"/>
                                          </p:stCondLst>
                                        </p:cTn>
                                        <p:tgtEl>
                                          <p:spTgt spid="3"/>
                                        </p:tgtEl>
                                        <p:attrNameLst>
                                          <p:attrName>style.visibility</p:attrName>
                                        </p:attrNameLst>
                                      </p:cBhvr>
                                      <p:to>
                                        <p:strVal val="visible"/>
                                      </p:to>
                                    </p:set>
                                    <p:animEffect transition="in" filter="fade">
                                      <p:cBhvr>
                                        <p:cTn id="77" dur="1000"/>
                                        <p:tgtEl>
                                          <p:spTgt spid="3"/>
                                        </p:tgtEl>
                                      </p:cBhvr>
                                    </p:animEffect>
                                    <p:anim calcmode="lin" valueType="num">
                                      <p:cBhvr>
                                        <p:cTn id="78" dur="1000" fill="hold"/>
                                        <p:tgtEl>
                                          <p:spTgt spid="3"/>
                                        </p:tgtEl>
                                        <p:attrNameLst>
                                          <p:attrName>ppt_x</p:attrName>
                                        </p:attrNameLst>
                                      </p:cBhvr>
                                      <p:tavLst>
                                        <p:tav tm="0">
                                          <p:val>
                                            <p:strVal val="#ppt_x"/>
                                          </p:val>
                                        </p:tav>
                                        <p:tav tm="100000">
                                          <p:val>
                                            <p:strVal val="#ppt_x"/>
                                          </p:val>
                                        </p:tav>
                                      </p:tavLst>
                                    </p:anim>
                                    <p:anim calcmode="lin" valueType="num">
                                      <p:cBhvr>
                                        <p:cTn id="7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7" presetClass="entr" presetSubtype="0" fill="hold" grpId="0" nodeType="click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500"/>
                                        <p:tgtEl>
                                          <p:spTgt spid="38"/>
                                        </p:tgtEl>
                                      </p:cBhvr>
                                    </p:animEffect>
                                    <p:anim calcmode="lin" valueType="num">
                                      <p:cBhvr>
                                        <p:cTn id="85" dur="500" fill="hold"/>
                                        <p:tgtEl>
                                          <p:spTgt spid="38"/>
                                        </p:tgtEl>
                                        <p:attrNameLst>
                                          <p:attrName>ppt_x</p:attrName>
                                        </p:attrNameLst>
                                      </p:cBhvr>
                                      <p:tavLst>
                                        <p:tav tm="0">
                                          <p:val>
                                            <p:strVal val="#ppt_x"/>
                                          </p:val>
                                        </p:tav>
                                        <p:tav tm="100000">
                                          <p:val>
                                            <p:strVal val="#ppt_x"/>
                                          </p:val>
                                        </p:tav>
                                      </p:tavLst>
                                    </p:anim>
                                    <p:anim calcmode="lin" valueType="num">
                                      <p:cBhvr>
                                        <p:cTn id="86"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1" grpId="0" animBg="1"/>
      <p:bldP spid="3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7F3D320-8E50-48DF-BA0A-79E337D51DAD}"/>
              </a:ext>
            </a:extLst>
          </p:cNvPr>
          <p:cNvSpPr/>
          <p:nvPr/>
        </p:nvSpPr>
        <p:spPr>
          <a:xfrm>
            <a:off x="710441" y="2281477"/>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ext uri="{D42A27DB-BD31-4B8C-83A1-F6EECF244321}">
                <p14:modId xmlns:p14="http://schemas.microsoft.com/office/powerpoint/2010/main" val="3357573702"/>
              </p:ext>
            </p:extLst>
          </p:nvPr>
        </p:nvGraphicFramePr>
        <p:xfrm>
          <a:off x="98190" y="0"/>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正方形/長方形 27">
            <a:extLst>
              <a:ext uri="{FF2B5EF4-FFF2-40B4-BE49-F238E27FC236}">
                <a16:creationId xmlns:a16="http://schemas.microsoft.com/office/drawing/2014/main" id="{7A286AB0-BE56-47F2-89F9-08A7582A9F34}"/>
              </a:ext>
            </a:extLst>
          </p:cNvPr>
          <p:cNvSpPr/>
          <p:nvPr/>
        </p:nvSpPr>
        <p:spPr>
          <a:xfrm>
            <a:off x="435123" y="1639264"/>
            <a:ext cx="11046436" cy="3416320"/>
          </a:xfrm>
          <a:prstGeom prst="rect">
            <a:avLst/>
          </a:prstGeom>
          <a:solidFill>
            <a:schemeClr val="bg1"/>
          </a:solidFill>
        </p:spPr>
        <p:txBody>
          <a:bodyPr wrap="square" lIns="91440" tIns="45720" rIns="91440" bIns="45720">
            <a:spAutoFit/>
          </a:bodyPr>
          <a:lstStyle/>
          <a:p>
            <a:r>
              <a:rPr lang="ja-JP" altLang="en-US" sz="3600" b="1" dirty="0">
                <a:ln w="22225">
                  <a:noFill/>
                  <a:prstDash val="solid"/>
                </a:ln>
                <a:solidFill>
                  <a:schemeClr val="accent1"/>
                </a:solidFill>
              </a:rPr>
              <a:t>以下の単元計画のもと授業を進行していきます</a:t>
            </a:r>
          </a:p>
          <a:p>
            <a:endParaRPr lang="en-US" altLang="ja-JP" sz="3600" b="1" dirty="0">
              <a:ln w="22225">
                <a:noFill/>
                <a:prstDash val="solid"/>
              </a:ln>
              <a:solidFill>
                <a:schemeClr val="accent1"/>
              </a:solidFill>
            </a:endParaRPr>
          </a:p>
          <a:p>
            <a:endParaRPr lang="ja-JP" altLang="en-US" sz="3600" b="1" dirty="0">
              <a:ln w="22225">
                <a:noFill/>
                <a:prstDash val="solid"/>
              </a:ln>
              <a:solidFill>
                <a:schemeClr val="accent1"/>
              </a:solidFill>
            </a:endParaRPr>
          </a:p>
          <a:p>
            <a:endParaRPr lang="ja-JP" altLang="en-US" sz="3600" b="1" dirty="0">
              <a:ln w="22225">
                <a:noFill/>
                <a:prstDash val="solid"/>
              </a:ln>
              <a:solidFill>
                <a:schemeClr val="accent1"/>
              </a:solidFill>
            </a:endParaRPr>
          </a:p>
          <a:p>
            <a:r>
              <a:rPr lang="ja-JP" altLang="en-US" sz="3600" b="1" dirty="0">
                <a:ln w="22225">
                  <a:noFill/>
                  <a:prstDash val="solid"/>
                </a:ln>
                <a:solidFill>
                  <a:schemeClr val="accent1"/>
                </a:solidFill>
              </a:rPr>
              <a:t>　</a:t>
            </a:r>
          </a:p>
          <a:p>
            <a:pPr algn="ctr"/>
            <a:endParaRPr lang="en-US" altLang="ja-JP" sz="3600" b="1" dirty="0">
              <a:ln w="22225">
                <a:noFill/>
                <a:prstDash val="solid"/>
              </a:ln>
              <a:solidFill>
                <a:schemeClr val="accent1"/>
              </a:solidFill>
            </a:endParaRPr>
          </a:p>
        </p:txBody>
      </p:sp>
      <p:pic>
        <p:nvPicPr>
          <p:cNvPr id="6" name="図 5">
            <a:extLst>
              <a:ext uri="{FF2B5EF4-FFF2-40B4-BE49-F238E27FC236}">
                <a16:creationId xmlns:a16="http://schemas.microsoft.com/office/drawing/2014/main" id="{92C574EE-C8FC-445F-AEAF-4130BE01E852}"/>
              </a:ext>
            </a:extLst>
          </p:cNvPr>
          <p:cNvPicPr>
            <a:picLocks noChangeAspect="1"/>
          </p:cNvPicPr>
          <p:nvPr/>
        </p:nvPicPr>
        <p:blipFill>
          <a:blip r:embed="rId7"/>
          <a:stretch>
            <a:fillRect/>
          </a:stretch>
        </p:blipFill>
        <p:spPr>
          <a:xfrm>
            <a:off x="2609508" y="2347483"/>
            <a:ext cx="6147034" cy="442719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861896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FD6680-DEA6-4654-8FA6-397FC10AB051}"/>
              </a:ext>
            </a:extLst>
          </p:cNvPr>
          <p:cNvSpPr>
            <a:spLocks noGrp="1"/>
          </p:cNvSpPr>
          <p:nvPr>
            <p:ph type="title"/>
          </p:nvPr>
        </p:nvSpPr>
        <p:spPr>
          <a:xfrm>
            <a:off x="838200" y="365125"/>
            <a:ext cx="10515600" cy="682625"/>
          </a:xfrm>
          <a:solidFill>
            <a:schemeClr val="lt1">
              <a:tint val="40000"/>
              <a:hueOff val="0"/>
              <a:satOff val="0"/>
              <a:lumOff val="0"/>
            </a:schemeClr>
          </a:solidFill>
        </p:spPr>
        <p:txBody>
          <a:bodyPr>
            <a:normAutofit fontScale="90000"/>
          </a:bodyPr>
          <a:lstStyle/>
          <a:p>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500245FB-FBDD-4A8F-89C6-F4937524CAE2}"/>
              </a:ext>
            </a:extLst>
          </p:cNvPr>
          <p:cNvSpPr/>
          <p:nvPr/>
        </p:nvSpPr>
        <p:spPr>
          <a:xfrm>
            <a:off x="542924" y="1403351"/>
            <a:ext cx="11406187" cy="5267326"/>
          </a:xfrm>
          <a:prstGeom prst="rect">
            <a:avLst/>
          </a:prstGeom>
          <a:ln>
            <a:solidFill>
              <a:schemeClr val="accent6"/>
            </a:solidFill>
          </a:ln>
        </p:spPr>
      </p:sp>
      <p:sp>
        <p:nvSpPr>
          <p:cNvPr id="19" name="矢印: 右 18">
            <a:extLst>
              <a:ext uri="{FF2B5EF4-FFF2-40B4-BE49-F238E27FC236}">
                <a16:creationId xmlns:a16="http://schemas.microsoft.com/office/drawing/2014/main" id="{645058E5-4A8D-42AB-B5AF-7DB057A06FAC}"/>
              </a:ext>
            </a:extLst>
          </p:cNvPr>
          <p:cNvSpPr/>
          <p:nvPr/>
        </p:nvSpPr>
        <p:spPr>
          <a:xfrm rot="5400000">
            <a:off x="2205878" y="2787374"/>
            <a:ext cx="152130" cy="152130"/>
          </a:xfrm>
          <a:prstGeom prst="rightArrow">
            <a:avLst>
              <a:gd name="adj1" fmla="val 66700"/>
              <a:gd name="adj2" fmla="val 50000"/>
            </a:avLst>
          </a:prstGeom>
        </p:spPr>
        <p:style>
          <a:lnRef idx="0">
            <a:schemeClr val="accent1">
              <a:shade val="90000"/>
              <a:hueOff val="0"/>
              <a:satOff val="0"/>
              <a:lumOff val="0"/>
              <a:alphaOff val="0"/>
            </a:schemeClr>
          </a:lnRef>
          <a:fillRef idx="1">
            <a:schemeClr val="accent1">
              <a:shade val="90000"/>
              <a:hueOff val="0"/>
              <a:satOff val="0"/>
              <a:lumOff val="0"/>
              <a:alphaOff val="0"/>
            </a:schemeClr>
          </a:fillRef>
          <a:effectRef idx="0">
            <a:schemeClr val="accent1">
              <a:shade val="90000"/>
              <a:hueOff val="0"/>
              <a:satOff val="0"/>
              <a:lumOff val="0"/>
              <a:alphaOff val="0"/>
            </a:schemeClr>
          </a:effectRef>
          <a:fontRef idx="minor">
            <a:schemeClr val="lt1"/>
          </a:fontRef>
        </p:style>
      </p:sp>
      <p:sp>
        <p:nvSpPr>
          <p:cNvPr id="21" name="矢印: 右 20">
            <a:extLst>
              <a:ext uri="{FF2B5EF4-FFF2-40B4-BE49-F238E27FC236}">
                <a16:creationId xmlns:a16="http://schemas.microsoft.com/office/drawing/2014/main" id="{D426DCB3-B5A2-4E7E-87B0-08958DC40D6E}"/>
              </a:ext>
            </a:extLst>
          </p:cNvPr>
          <p:cNvSpPr/>
          <p:nvPr/>
        </p:nvSpPr>
        <p:spPr>
          <a:xfrm rot="5400000">
            <a:off x="2205878" y="3960948"/>
            <a:ext cx="152130" cy="152130"/>
          </a:xfrm>
          <a:prstGeom prst="rightArrow">
            <a:avLst>
              <a:gd name="adj1" fmla="val 66700"/>
              <a:gd name="adj2" fmla="val 50000"/>
            </a:avLst>
          </a:prstGeom>
        </p:spPr>
        <p:style>
          <a:lnRef idx="0">
            <a:schemeClr val="accent1">
              <a:shade val="90000"/>
              <a:hueOff val="51928"/>
              <a:satOff val="-1109"/>
              <a:lumOff val="4139"/>
              <a:alphaOff val="0"/>
            </a:schemeClr>
          </a:lnRef>
          <a:fillRef idx="1">
            <a:schemeClr val="accent1">
              <a:shade val="90000"/>
              <a:hueOff val="51928"/>
              <a:satOff val="-1109"/>
              <a:lumOff val="4139"/>
              <a:alphaOff val="0"/>
            </a:schemeClr>
          </a:fillRef>
          <a:effectRef idx="0">
            <a:schemeClr val="accent1">
              <a:shade val="90000"/>
              <a:hueOff val="51928"/>
              <a:satOff val="-1109"/>
              <a:lumOff val="4139"/>
              <a:alphaOff val="0"/>
            </a:schemeClr>
          </a:effectRef>
          <a:fontRef idx="minor">
            <a:schemeClr val="lt1"/>
          </a:fontRef>
        </p:style>
      </p:sp>
      <p:sp>
        <p:nvSpPr>
          <p:cNvPr id="23" name="矢印: 右 22">
            <a:extLst>
              <a:ext uri="{FF2B5EF4-FFF2-40B4-BE49-F238E27FC236}">
                <a16:creationId xmlns:a16="http://schemas.microsoft.com/office/drawing/2014/main" id="{499B65FD-A740-4CD3-A6B3-E1ED3CD1DAAB}"/>
              </a:ext>
            </a:extLst>
          </p:cNvPr>
          <p:cNvSpPr/>
          <p:nvPr/>
        </p:nvSpPr>
        <p:spPr>
          <a:xfrm rot="5400000">
            <a:off x="2205878" y="5134523"/>
            <a:ext cx="152130" cy="152130"/>
          </a:xfrm>
          <a:prstGeom prst="rightArrow">
            <a:avLst>
              <a:gd name="adj1" fmla="val 66700"/>
              <a:gd name="adj2" fmla="val 50000"/>
            </a:avLst>
          </a:prstGeom>
        </p:spPr>
        <p:style>
          <a:lnRef idx="0">
            <a:schemeClr val="accent1">
              <a:shade val="90000"/>
              <a:hueOff val="103857"/>
              <a:satOff val="-2218"/>
              <a:lumOff val="8277"/>
              <a:alphaOff val="0"/>
            </a:schemeClr>
          </a:lnRef>
          <a:fillRef idx="1">
            <a:schemeClr val="accent1">
              <a:shade val="90000"/>
              <a:hueOff val="103857"/>
              <a:satOff val="-2218"/>
              <a:lumOff val="8277"/>
              <a:alphaOff val="0"/>
            </a:schemeClr>
          </a:fillRef>
          <a:effectRef idx="0">
            <a:schemeClr val="accent1">
              <a:shade val="90000"/>
              <a:hueOff val="103857"/>
              <a:satOff val="-2218"/>
              <a:lumOff val="8277"/>
              <a:alphaOff val="0"/>
            </a:schemeClr>
          </a:effectRef>
          <a:fontRef idx="minor">
            <a:schemeClr val="lt1"/>
          </a:fontRef>
        </p:style>
      </p:sp>
      <p:sp>
        <p:nvSpPr>
          <p:cNvPr id="26" name="矢印: 右 25">
            <a:extLst>
              <a:ext uri="{FF2B5EF4-FFF2-40B4-BE49-F238E27FC236}">
                <a16:creationId xmlns:a16="http://schemas.microsoft.com/office/drawing/2014/main" id="{DA19264F-8996-492D-8191-3B9D81286F69}"/>
              </a:ext>
            </a:extLst>
          </p:cNvPr>
          <p:cNvSpPr/>
          <p:nvPr/>
        </p:nvSpPr>
        <p:spPr>
          <a:xfrm rot="5400000">
            <a:off x="6169952" y="2787374"/>
            <a:ext cx="152130" cy="152130"/>
          </a:xfrm>
          <a:prstGeom prst="rightArrow">
            <a:avLst>
              <a:gd name="adj1" fmla="val 66700"/>
              <a:gd name="adj2" fmla="val 50000"/>
            </a:avLst>
          </a:prstGeom>
        </p:spPr>
        <p:style>
          <a:lnRef idx="0">
            <a:schemeClr val="accent1">
              <a:shade val="90000"/>
              <a:hueOff val="155785"/>
              <a:satOff val="-3327"/>
              <a:lumOff val="12416"/>
              <a:alphaOff val="0"/>
            </a:schemeClr>
          </a:lnRef>
          <a:fillRef idx="1">
            <a:schemeClr val="accent1">
              <a:shade val="90000"/>
              <a:hueOff val="155785"/>
              <a:satOff val="-3327"/>
              <a:lumOff val="12416"/>
              <a:alphaOff val="0"/>
            </a:schemeClr>
          </a:fillRef>
          <a:effectRef idx="0">
            <a:schemeClr val="accent1">
              <a:shade val="90000"/>
              <a:hueOff val="155785"/>
              <a:satOff val="-3327"/>
              <a:lumOff val="12416"/>
              <a:alphaOff val="0"/>
            </a:schemeClr>
          </a:effectRef>
          <a:fontRef idx="minor">
            <a:schemeClr val="lt1"/>
          </a:fontRef>
        </p:style>
      </p:sp>
      <p:sp>
        <p:nvSpPr>
          <p:cNvPr id="28" name="矢印: 右 27">
            <a:extLst>
              <a:ext uri="{FF2B5EF4-FFF2-40B4-BE49-F238E27FC236}">
                <a16:creationId xmlns:a16="http://schemas.microsoft.com/office/drawing/2014/main" id="{FC437E96-4E7B-462C-9AF3-64DCF9896E48}"/>
              </a:ext>
            </a:extLst>
          </p:cNvPr>
          <p:cNvSpPr/>
          <p:nvPr/>
        </p:nvSpPr>
        <p:spPr>
          <a:xfrm rot="5400000">
            <a:off x="6169952" y="3960948"/>
            <a:ext cx="152130" cy="152130"/>
          </a:xfrm>
          <a:prstGeom prst="rightArrow">
            <a:avLst>
              <a:gd name="adj1" fmla="val 66700"/>
              <a:gd name="adj2" fmla="val 50000"/>
            </a:avLst>
          </a:prstGeom>
        </p:spPr>
        <p:style>
          <a:lnRef idx="0">
            <a:schemeClr val="accent1">
              <a:shade val="90000"/>
              <a:hueOff val="207713"/>
              <a:satOff val="-4436"/>
              <a:lumOff val="16555"/>
              <a:alphaOff val="0"/>
            </a:schemeClr>
          </a:lnRef>
          <a:fillRef idx="1">
            <a:schemeClr val="accent1">
              <a:shade val="90000"/>
              <a:hueOff val="207713"/>
              <a:satOff val="-4436"/>
              <a:lumOff val="16555"/>
              <a:alphaOff val="0"/>
            </a:schemeClr>
          </a:fillRef>
          <a:effectRef idx="0">
            <a:schemeClr val="accent1">
              <a:shade val="90000"/>
              <a:hueOff val="207713"/>
              <a:satOff val="-4436"/>
              <a:lumOff val="16555"/>
              <a:alphaOff val="0"/>
            </a:schemeClr>
          </a:effectRef>
          <a:fontRef idx="minor">
            <a:schemeClr val="lt1"/>
          </a:fontRef>
        </p:style>
      </p:sp>
      <p:sp>
        <p:nvSpPr>
          <p:cNvPr id="30" name="矢印: 右 29">
            <a:extLst>
              <a:ext uri="{FF2B5EF4-FFF2-40B4-BE49-F238E27FC236}">
                <a16:creationId xmlns:a16="http://schemas.microsoft.com/office/drawing/2014/main" id="{004FB815-E081-40C0-8553-50ADBE44A4A3}"/>
              </a:ext>
            </a:extLst>
          </p:cNvPr>
          <p:cNvSpPr/>
          <p:nvPr/>
        </p:nvSpPr>
        <p:spPr>
          <a:xfrm rot="5400000">
            <a:off x="6169952" y="5134523"/>
            <a:ext cx="152130" cy="152130"/>
          </a:xfrm>
          <a:prstGeom prst="rightArrow">
            <a:avLst>
              <a:gd name="adj1" fmla="val 66700"/>
              <a:gd name="adj2" fmla="val 50000"/>
            </a:avLst>
          </a:prstGeom>
        </p:spPr>
        <p:style>
          <a:lnRef idx="0">
            <a:schemeClr val="accent1">
              <a:shade val="90000"/>
              <a:hueOff val="259641"/>
              <a:satOff val="-5544"/>
              <a:lumOff val="20693"/>
              <a:alphaOff val="0"/>
            </a:schemeClr>
          </a:lnRef>
          <a:fillRef idx="1">
            <a:schemeClr val="accent1">
              <a:shade val="90000"/>
              <a:hueOff val="259641"/>
              <a:satOff val="-5544"/>
              <a:lumOff val="20693"/>
              <a:alphaOff val="0"/>
            </a:schemeClr>
          </a:fillRef>
          <a:effectRef idx="0">
            <a:schemeClr val="accent1">
              <a:shade val="90000"/>
              <a:hueOff val="259641"/>
              <a:satOff val="-5544"/>
              <a:lumOff val="20693"/>
              <a:alphaOff val="0"/>
            </a:schemeClr>
          </a:effectRef>
          <a:fontRef idx="minor">
            <a:schemeClr val="lt1"/>
          </a:fontRef>
        </p:style>
      </p:sp>
      <p:sp>
        <p:nvSpPr>
          <p:cNvPr id="33" name="矢印: 右 32">
            <a:extLst>
              <a:ext uri="{FF2B5EF4-FFF2-40B4-BE49-F238E27FC236}">
                <a16:creationId xmlns:a16="http://schemas.microsoft.com/office/drawing/2014/main" id="{892CAC5D-E08C-4CB2-B98F-7F5EF06060A2}"/>
              </a:ext>
            </a:extLst>
          </p:cNvPr>
          <p:cNvSpPr/>
          <p:nvPr/>
        </p:nvSpPr>
        <p:spPr>
          <a:xfrm rot="5400000">
            <a:off x="10134026" y="2787374"/>
            <a:ext cx="152130" cy="152130"/>
          </a:xfrm>
          <a:prstGeom prst="rightArrow">
            <a:avLst>
              <a:gd name="adj1" fmla="val 66700"/>
              <a:gd name="adj2" fmla="val 50000"/>
            </a:avLst>
          </a:prstGeom>
        </p:spPr>
        <p:style>
          <a:lnRef idx="0">
            <a:schemeClr val="accent1">
              <a:shade val="90000"/>
              <a:hueOff val="311570"/>
              <a:satOff val="-6653"/>
              <a:lumOff val="24832"/>
              <a:alphaOff val="0"/>
            </a:schemeClr>
          </a:lnRef>
          <a:fillRef idx="1">
            <a:schemeClr val="accent1">
              <a:shade val="90000"/>
              <a:hueOff val="311570"/>
              <a:satOff val="-6653"/>
              <a:lumOff val="24832"/>
              <a:alphaOff val="0"/>
            </a:schemeClr>
          </a:fillRef>
          <a:effectRef idx="0">
            <a:schemeClr val="accent1">
              <a:shade val="90000"/>
              <a:hueOff val="311570"/>
              <a:satOff val="-6653"/>
              <a:lumOff val="24832"/>
              <a:alphaOff val="0"/>
            </a:schemeClr>
          </a:effectRef>
          <a:fontRef idx="minor">
            <a:schemeClr val="lt1"/>
          </a:fontRef>
        </p:style>
      </p:sp>
      <p:sp>
        <p:nvSpPr>
          <p:cNvPr id="35" name="矢印: 右 34">
            <a:extLst>
              <a:ext uri="{FF2B5EF4-FFF2-40B4-BE49-F238E27FC236}">
                <a16:creationId xmlns:a16="http://schemas.microsoft.com/office/drawing/2014/main" id="{24AD934D-CDAD-4A7A-B5B5-9F6DADF65DE4}"/>
              </a:ext>
            </a:extLst>
          </p:cNvPr>
          <p:cNvSpPr/>
          <p:nvPr/>
        </p:nvSpPr>
        <p:spPr>
          <a:xfrm rot="5400000">
            <a:off x="10134026" y="3960948"/>
            <a:ext cx="152130" cy="152130"/>
          </a:xfrm>
          <a:prstGeom prst="rightArrow">
            <a:avLst>
              <a:gd name="adj1" fmla="val 66700"/>
              <a:gd name="adj2" fmla="val 50000"/>
            </a:avLst>
          </a:prstGeom>
        </p:spPr>
        <p:style>
          <a:lnRef idx="0">
            <a:schemeClr val="accent1">
              <a:shade val="90000"/>
              <a:hueOff val="363498"/>
              <a:satOff val="-7762"/>
              <a:lumOff val="28970"/>
              <a:alphaOff val="0"/>
            </a:schemeClr>
          </a:lnRef>
          <a:fillRef idx="1">
            <a:schemeClr val="accent1">
              <a:shade val="90000"/>
              <a:hueOff val="363498"/>
              <a:satOff val="-7762"/>
              <a:lumOff val="28970"/>
              <a:alphaOff val="0"/>
            </a:schemeClr>
          </a:fillRef>
          <a:effectRef idx="0">
            <a:schemeClr val="accent1">
              <a:shade val="90000"/>
              <a:hueOff val="363498"/>
              <a:satOff val="-7762"/>
              <a:lumOff val="28970"/>
              <a:alphaOff val="0"/>
            </a:schemeClr>
          </a:effectRef>
          <a:fontRef idx="minor">
            <a:schemeClr val="lt1"/>
          </a:fontRef>
        </p:style>
      </p:sp>
      <p:sp>
        <p:nvSpPr>
          <p:cNvPr id="37" name="矢印: 右 36">
            <a:extLst>
              <a:ext uri="{FF2B5EF4-FFF2-40B4-BE49-F238E27FC236}">
                <a16:creationId xmlns:a16="http://schemas.microsoft.com/office/drawing/2014/main" id="{95DB86F2-C575-4A42-959F-476754DFCC4F}"/>
              </a:ext>
            </a:extLst>
          </p:cNvPr>
          <p:cNvSpPr/>
          <p:nvPr/>
        </p:nvSpPr>
        <p:spPr>
          <a:xfrm rot="5427603">
            <a:off x="10129310" y="5134523"/>
            <a:ext cx="152139" cy="152130"/>
          </a:xfrm>
          <a:prstGeom prst="rightArrow">
            <a:avLst>
              <a:gd name="adj1" fmla="val 66700"/>
              <a:gd name="adj2" fmla="val 50000"/>
            </a:avLst>
          </a:prstGeom>
        </p:spPr>
        <p:style>
          <a:lnRef idx="0">
            <a:schemeClr val="accent1">
              <a:shade val="90000"/>
              <a:hueOff val="415426"/>
              <a:satOff val="-8871"/>
              <a:lumOff val="33109"/>
              <a:alphaOff val="0"/>
            </a:schemeClr>
          </a:lnRef>
          <a:fillRef idx="1">
            <a:schemeClr val="accent1">
              <a:shade val="90000"/>
              <a:hueOff val="415426"/>
              <a:satOff val="-8871"/>
              <a:lumOff val="33109"/>
              <a:alphaOff val="0"/>
            </a:schemeClr>
          </a:fillRef>
          <a:effectRef idx="0">
            <a:schemeClr val="accent1">
              <a:shade val="90000"/>
              <a:hueOff val="415426"/>
              <a:satOff val="-8871"/>
              <a:lumOff val="33109"/>
              <a:alphaOff val="0"/>
            </a:schemeClr>
          </a:effectRef>
          <a:fontRef idx="minor">
            <a:schemeClr val="lt1"/>
          </a:fontRef>
        </p:style>
      </p:sp>
      <p:sp>
        <p:nvSpPr>
          <p:cNvPr id="6" name="正方形/長方形 5">
            <a:extLst>
              <a:ext uri="{FF2B5EF4-FFF2-40B4-BE49-F238E27FC236}">
                <a16:creationId xmlns:a16="http://schemas.microsoft.com/office/drawing/2014/main" id="{78A2AEFD-0958-475B-AD4A-EB8CC10167FC}"/>
              </a:ext>
            </a:extLst>
          </p:cNvPr>
          <p:cNvSpPr/>
          <p:nvPr/>
        </p:nvSpPr>
        <p:spPr>
          <a:xfrm>
            <a:off x="780450" y="258512"/>
            <a:ext cx="10515600" cy="103822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a:latin typeface="HGP創英角ｺﾞｼｯｸUB" panose="020B0900000000000000" pitchFamily="50" charset="-128"/>
                <a:ea typeface="HGP創英角ｺﾞｼｯｸUB" panose="020B0900000000000000" pitchFamily="50" charset="-128"/>
              </a:rPr>
              <a:t>　</a:t>
            </a:r>
            <a:r>
              <a:rPr lang="ja-JP" altLang="en-US" sz="4400" dirty="0">
                <a:solidFill>
                  <a:schemeClr val="accent1"/>
                </a:solidFill>
                <a:latin typeface="HGP創英角ｺﾞｼｯｸUB" panose="020B0900000000000000" pitchFamily="50" charset="-128"/>
                <a:ea typeface="HGP創英角ｺﾞｼｯｸUB" panose="020B0900000000000000" pitchFamily="50" charset="-128"/>
              </a:rPr>
              <a:t>　はじめに</a:t>
            </a:r>
            <a:endParaRPr kumimoji="1" lang="ja-JP" altLang="en-US" sz="4400" dirty="0">
              <a:solidFill>
                <a:schemeClr val="accent1"/>
              </a:solidFill>
            </a:endParaRPr>
          </a:p>
        </p:txBody>
      </p:sp>
      <p:sp>
        <p:nvSpPr>
          <p:cNvPr id="38" name="フリーフォーム: 図形 37">
            <a:extLst>
              <a:ext uri="{FF2B5EF4-FFF2-40B4-BE49-F238E27FC236}">
                <a16:creationId xmlns:a16="http://schemas.microsoft.com/office/drawing/2014/main" id="{F9DA98FE-EBAE-4AEE-8982-D9CA06F0BA30}"/>
              </a:ext>
            </a:extLst>
          </p:cNvPr>
          <p:cNvSpPr/>
          <p:nvPr/>
        </p:nvSpPr>
        <p:spPr>
          <a:xfrm>
            <a:off x="8462039"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lumMod val="40000"/>
              <a:lumOff val="60000"/>
            </a:schemeClr>
          </a:solidFill>
          <a:ln w="76200">
            <a:solidFill>
              <a:srgbClr val="00B050"/>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２</a:t>
            </a: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課題</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脚本作り</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endPar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8" name="グループ化 7">
            <a:extLst>
              <a:ext uri="{FF2B5EF4-FFF2-40B4-BE49-F238E27FC236}">
                <a16:creationId xmlns:a16="http://schemas.microsoft.com/office/drawing/2014/main" id="{C6236BD9-7114-4579-9604-08AF99C6F9AC}"/>
              </a:ext>
            </a:extLst>
          </p:cNvPr>
          <p:cNvGrpSpPr/>
          <p:nvPr/>
        </p:nvGrpSpPr>
        <p:grpSpPr>
          <a:xfrm>
            <a:off x="4507388" y="1841994"/>
            <a:ext cx="7441332" cy="4390038"/>
            <a:chOff x="4507388" y="1841994"/>
            <a:chExt cx="7441332" cy="4390038"/>
          </a:xfrm>
        </p:grpSpPr>
        <p:sp>
          <p:nvSpPr>
            <p:cNvPr id="31" name="フリーフォーム: 図形 30">
              <a:extLst>
                <a:ext uri="{FF2B5EF4-FFF2-40B4-BE49-F238E27FC236}">
                  <a16:creationId xmlns:a16="http://schemas.microsoft.com/office/drawing/2014/main" id="{52F5FC68-993D-4528-9B35-DBC166B36A84}"/>
                </a:ext>
              </a:extLst>
            </p:cNvPr>
            <p:cNvSpPr/>
            <p:nvPr/>
          </p:nvSpPr>
          <p:spPr>
            <a:xfrm>
              <a:off x="4507388"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alpha val="90000"/>
              </a:schemeClr>
            </a:solidFill>
            <a:ln w="76200">
              <a:solidFill>
                <a:schemeClr val="accent4"/>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大学共通テストとは</a:t>
              </a:r>
              <a:endPar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45" name="グループ化 44">
              <a:extLst>
                <a:ext uri="{FF2B5EF4-FFF2-40B4-BE49-F238E27FC236}">
                  <a16:creationId xmlns:a16="http://schemas.microsoft.com/office/drawing/2014/main" id="{FF7E6968-27FF-4871-8142-D31CAFC05A67}"/>
                </a:ext>
              </a:extLst>
            </p:cNvPr>
            <p:cNvGrpSpPr/>
            <p:nvPr/>
          </p:nvGrpSpPr>
          <p:grpSpPr>
            <a:xfrm>
              <a:off x="8471462" y="1841994"/>
              <a:ext cx="3477258" cy="1233549"/>
              <a:chOff x="8471462" y="1841994"/>
              <a:chExt cx="3477258" cy="1233549"/>
            </a:xfrm>
          </p:grpSpPr>
          <p:sp>
            <p:nvSpPr>
              <p:cNvPr id="32" name="フリーフォーム: 図形 31">
                <a:extLst>
                  <a:ext uri="{FF2B5EF4-FFF2-40B4-BE49-F238E27FC236}">
                    <a16:creationId xmlns:a16="http://schemas.microsoft.com/office/drawing/2014/main" id="{7BE25925-C7B2-49E6-9EBA-6A7D7AA4DD2F}"/>
                  </a:ext>
                </a:extLst>
              </p:cNvPr>
              <p:cNvSpPr/>
              <p:nvPr/>
            </p:nvSpPr>
            <p:spPr>
              <a:xfrm>
                <a:off x="8471462"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4"/>
                </a:solidFill>
              </a:ln>
            </p:spPr>
            <p:style>
              <a:lnRef idx="2">
                <a:scrgbClr r="0" g="0" b="0"/>
              </a:lnRef>
              <a:fillRef idx="1">
                <a:scrgbClr r="0" g="0" b="0"/>
              </a:fillRef>
              <a:effectRef idx="0">
                <a:schemeClr val="accent1">
                  <a:alpha val="90000"/>
                  <a:hueOff val="0"/>
                  <a:satOff val="0"/>
                  <a:lumOff val="0"/>
                  <a:alphaOff val="-4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ln w="22225"/>
                    <a:latin typeface="HGP創英角ｺﾞｼｯｸUB" panose="020B0900000000000000" pitchFamily="50" charset="-128"/>
                    <a:ea typeface="HGP創英角ｺﾞｼｯｸUB" panose="020B0900000000000000" pitchFamily="50" charset="-128"/>
                  </a:rPr>
                  <a:t>（</a:t>
                </a:r>
                <a:r>
                  <a:rPr lang="ja-JP" altLang="en-US" sz="2400" dirty="0">
                    <a:ln w="22225"/>
                    <a:latin typeface="HGP創英角ｺﾞｼｯｸUB" panose="020B0900000000000000" pitchFamily="50" charset="-128"/>
                    <a:ea typeface="HGP創英角ｺﾞｼｯｸUB" panose="020B0900000000000000" pitchFamily="50" charset="-128"/>
                  </a:rPr>
                  <a:t>２</a:t>
                </a:r>
                <a:r>
                  <a:rPr kumimoji="1" lang="ja-JP" altLang="en-US" sz="2400" kern="1200" dirty="0">
                    <a:ln w="22225"/>
                    <a:latin typeface="HGP創英角ｺﾞｼｯｸUB" panose="020B0900000000000000" pitchFamily="50" charset="-128"/>
                    <a:ea typeface="HGP創英角ｺﾞｼｯｸUB" panose="020B0900000000000000" pitchFamily="50" charset="-128"/>
                  </a:rPr>
                  <a:t>）従来のセンター試験　との違い　　　　</a:t>
                </a:r>
              </a:p>
            </p:txBody>
          </p:sp>
          <p:sp>
            <p:nvSpPr>
              <p:cNvPr id="15" name="矢印: 下 14">
                <a:extLst>
                  <a:ext uri="{FF2B5EF4-FFF2-40B4-BE49-F238E27FC236}">
                    <a16:creationId xmlns:a16="http://schemas.microsoft.com/office/drawing/2014/main" id="{8676DBC5-9286-438E-B814-7651BF123322}"/>
                  </a:ext>
                </a:extLst>
              </p:cNvPr>
              <p:cNvSpPr/>
              <p:nvPr/>
            </p:nvSpPr>
            <p:spPr>
              <a:xfrm>
                <a:off x="9936892" y="2593630"/>
                <a:ext cx="481914" cy="481913"/>
              </a:xfrm>
              <a:prstGeom prst="downArrow">
                <a:avLst/>
              </a:prstGeom>
              <a:solidFill>
                <a:schemeClr val="accent4"/>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46" name="グループ化 45">
              <a:extLst>
                <a:ext uri="{FF2B5EF4-FFF2-40B4-BE49-F238E27FC236}">
                  <a16:creationId xmlns:a16="http://schemas.microsoft.com/office/drawing/2014/main" id="{92D92A17-072F-4FAE-850C-DC8E5D86DB86}"/>
                </a:ext>
              </a:extLst>
            </p:cNvPr>
            <p:cNvGrpSpPr/>
            <p:nvPr/>
          </p:nvGrpSpPr>
          <p:grpSpPr>
            <a:xfrm>
              <a:off x="8471462" y="3015569"/>
              <a:ext cx="3477258" cy="1262401"/>
              <a:chOff x="8471462" y="3015569"/>
              <a:chExt cx="3477258" cy="1262401"/>
            </a:xfrm>
          </p:grpSpPr>
          <p:sp>
            <p:nvSpPr>
              <p:cNvPr id="34" name="フリーフォーム: 図形 33">
                <a:extLst>
                  <a:ext uri="{FF2B5EF4-FFF2-40B4-BE49-F238E27FC236}">
                    <a16:creationId xmlns:a16="http://schemas.microsoft.com/office/drawing/2014/main" id="{CEF5910C-AEAC-41A6-80C3-3CE55C887246}"/>
                  </a:ext>
                </a:extLst>
              </p:cNvPr>
              <p:cNvSpPr/>
              <p:nvPr/>
            </p:nvSpPr>
            <p:spPr>
              <a:xfrm>
                <a:off x="8471462" y="301556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4"/>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３</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）プレテストの結果</a:t>
                </a:r>
              </a:p>
            </p:txBody>
          </p:sp>
          <p:sp>
            <p:nvSpPr>
              <p:cNvPr id="17" name="矢印: 下 16">
                <a:extLst>
                  <a:ext uri="{FF2B5EF4-FFF2-40B4-BE49-F238E27FC236}">
                    <a16:creationId xmlns:a16="http://schemas.microsoft.com/office/drawing/2014/main" id="{30D326AA-AFCD-4A8E-9D06-DB75AF5E51B1}"/>
                  </a:ext>
                </a:extLst>
              </p:cNvPr>
              <p:cNvSpPr/>
              <p:nvPr/>
            </p:nvSpPr>
            <p:spPr>
              <a:xfrm>
                <a:off x="9917906" y="3796057"/>
                <a:ext cx="481914" cy="481913"/>
              </a:xfrm>
              <a:prstGeom prst="downArrow">
                <a:avLst/>
              </a:prstGeom>
              <a:solidFill>
                <a:schemeClr val="accent4"/>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grpSp>
        <p:nvGrpSpPr>
          <p:cNvPr id="3" name="グループ化 2">
            <a:extLst>
              <a:ext uri="{FF2B5EF4-FFF2-40B4-BE49-F238E27FC236}">
                <a16:creationId xmlns:a16="http://schemas.microsoft.com/office/drawing/2014/main" id="{77DB3001-09AE-424B-B1D2-1B5B66D28B5F}"/>
              </a:ext>
            </a:extLst>
          </p:cNvPr>
          <p:cNvGrpSpPr/>
          <p:nvPr/>
        </p:nvGrpSpPr>
        <p:grpSpPr>
          <a:xfrm>
            <a:off x="8484076" y="4262309"/>
            <a:ext cx="3477258" cy="1265459"/>
            <a:chOff x="8484076" y="4262309"/>
            <a:chExt cx="3477258" cy="1265459"/>
          </a:xfrm>
          <a:solidFill>
            <a:schemeClr val="accent1">
              <a:lumMod val="40000"/>
              <a:lumOff val="60000"/>
            </a:schemeClr>
          </a:solidFill>
        </p:grpSpPr>
        <p:sp>
          <p:nvSpPr>
            <p:cNvPr id="36" name="フリーフォーム: 図形 35">
              <a:extLst>
                <a:ext uri="{FF2B5EF4-FFF2-40B4-BE49-F238E27FC236}">
                  <a16:creationId xmlns:a16="http://schemas.microsoft.com/office/drawing/2014/main" id="{FE49BC50-A88C-4842-975F-FFDA375E7A70}"/>
                </a:ext>
              </a:extLst>
            </p:cNvPr>
            <p:cNvSpPr/>
            <p:nvPr/>
          </p:nvSpPr>
          <p:spPr>
            <a:xfrm>
              <a:off x="8484076" y="426230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rgbClr val="00B050"/>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課題　　　　　　　　　</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入試模擬テスト</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endPar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18" name="矢印: 下 17">
              <a:extLst>
                <a:ext uri="{FF2B5EF4-FFF2-40B4-BE49-F238E27FC236}">
                  <a16:creationId xmlns:a16="http://schemas.microsoft.com/office/drawing/2014/main" id="{50C6B07E-EC8E-4999-AD46-3C747756F97F}"/>
                </a:ext>
              </a:extLst>
            </p:cNvPr>
            <p:cNvSpPr/>
            <p:nvPr/>
          </p:nvSpPr>
          <p:spPr>
            <a:xfrm>
              <a:off x="9949506" y="5045855"/>
              <a:ext cx="481914" cy="481913"/>
            </a:xfrm>
            <a:prstGeom prst="downArrow">
              <a:avLst/>
            </a:prstGeom>
            <a:grpFill/>
            <a:ln w="38100">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5" name="グループ化 4">
            <a:extLst>
              <a:ext uri="{FF2B5EF4-FFF2-40B4-BE49-F238E27FC236}">
                <a16:creationId xmlns:a16="http://schemas.microsoft.com/office/drawing/2014/main" id="{C4B9E9C7-5076-41F3-9E69-CCD718CE5FBD}"/>
              </a:ext>
            </a:extLst>
          </p:cNvPr>
          <p:cNvGrpSpPr/>
          <p:nvPr/>
        </p:nvGrpSpPr>
        <p:grpSpPr>
          <a:xfrm>
            <a:off x="543314" y="1831834"/>
            <a:ext cx="7474522" cy="4400198"/>
            <a:chOff x="543314" y="1831834"/>
            <a:chExt cx="7474522" cy="4400198"/>
          </a:xfrm>
          <a:solidFill>
            <a:schemeClr val="accent1">
              <a:lumMod val="40000"/>
              <a:lumOff val="60000"/>
            </a:schemeClr>
          </a:solidFill>
        </p:grpSpPr>
        <p:sp>
          <p:nvSpPr>
            <p:cNvPr id="24" name="フリーフォーム: 図形 23">
              <a:extLst>
                <a:ext uri="{FF2B5EF4-FFF2-40B4-BE49-F238E27FC236}">
                  <a16:creationId xmlns:a16="http://schemas.microsoft.com/office/drawing/2014/main" id="{286667E3-8A43-4E19-A23F-69CE3339C5BB}"/>
                </a:ext>
              </a:extLst>
            </p:cNvPr>
            <p:cNvSpPr/>
            <p:nvPr/>
          </p:nvSpPr>
          <p:spPr>
            <a:xfrm>
              <a:off x="543314"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４</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古典における探究学習の意義</a:t>
              </a:r>
              <a:endPar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39" name="グループ化 38">
              <a:extLst>
                <a:ext uri="{FF2B5EF4-FFF2-40B4-BE49-F238E27FC236}">
                  <a16:creationId xmlns:a16="http://schemas.microsoft.com/office/drawing/2014/main" id="{53D12C41-6155-442B-98B0-CC58C65BE41A}"/>
                </a:ext>
              </a:extLst>
            </p:cNvPr>
            <p:cNvGrpSpPr/>
            <p:nvPr/>
          </p:nvGrpSpPr>
          <p:grpSpPr>
            <a:xfrm>
              <a:off x="543314" y="1841994"/>
              <a:ext cx="3477258" cy="1279458"/>
              <a:chOff x="543314" y="1841994"/>
              <a:chExt cx="3477258" cy="1279458"/>
            </a:xfrm>
            <a:grpFill/>
          </p:grpSpPr>
          <p:sp>
            <p:nvSpPr>
              <p:cNvPr id="16" name="フリーフォーム: 図形 15">
                <a:extLst>
                  <a:ext uri="{FF2B5EF4-FFF2-40B4-BE49-F238E27FC236}">
                    <a16:creationId xmlns:a16="http://schemas.microsoft.com/office/drawing/2014/main" id="{E3BB8A03-DF7A-468C-A31D-73C2963B0515}"/>
                  </a:ext>
                </a:extLst>
              </p:cNvPr>
              <p:cNvSpPr/>
              <p:nvPr/>
            </p:nvSpPr>
            <p:spPr>
              <a:xfrm>
                <a:off x="543314"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hueOff val="0"/>
                  <a:satOff val="0"/>
                  <a:lumOff val="0"/>
                  <a:alphaOff val="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探究学習とは</a:t>
                </a:r>
                <a:endPar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9" name="矢印: 下 8">
                <a:extLst>
                  <a:ext uri="{FF2B5EF4-FFF2-40B4-BE49-F238E27FC236}">
                    <a16:creationId xmlns:a16="http://schemas.microsoft.com/office/drawing/2014/main" id="{C0847FA0-23F7-4DDF-90B0-9F8A72EBA8B4}"/>
                  </a:ext>
                </a:extLst>
              </p:cNvPr>
              <p:cNvSpPr/>
              <p:nvPr/>
            </p:nvSpPr>
            <p:spPr>
              <a:xfrm>
                <a:off x="2014151" y="2639539"/>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40" name="グループ化 39">
              <a:extLst>
                <a:ext uri="{FF2B5EF4-FFF2-40B4-BE49-F238E27FC236}">
                  <a16:creationId xmlns:a16="http://schemas.microsoft.com/office/drawing/2014/main" id="{5CEA35B7-3D00-4C6B-A3C3-CB7F5C3B4191}"/>
                </a:ext>
              </a:extLst>
            </p:cNvPr>
            <p:cNvGrpSpPr/>
            <p:nvPr/>
          </p:nvGrpSpPr>
          <p:grpSpPr>
            <a:xfrm>
              <a:off x="543314" y="3015569"/>
              <a:ext cx="3477258" cy="1262401"/>
              <a:chOff x="543314" y="3015569"/>
              <a:chExt cx="3477258" cy="1262401"/>
            </a:xfrm>
            <a:grpFill/>
          </p:grpSpPr>
          <p:sp>
            <p:nvSpPr>
              <p:cNvPr id="20" name="フリーフォーム: 図形 19">
                <a:extLst>
                  <a:ext uri="{FF2B5EF4-FFF2-40B4-BE49-F238E27FC236}">
                    <a16:creationId xmlns:a16="http://schemas.microsoft.com/office/drawing/2014/main" id="{47B6073B-9939-445E-AE02-8CFDEB69AC93}"/>
                  </a:ext>
                </a:extLst>
              </p:cNvPr>
              <p:cNvSpPr/>
              <p:nvPr/>
            </p:nvSpPr>
            <p:spPr>
              <a:xfrm>
                <a:off x="543314" y="301556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２</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探究の意義</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　</a:t>
                </a:r>
              </a:p>
            </p:txBody>
          </p:sp>
          <p:sp>
            <p:nvSpPr>
              <p:cNvPr id="10" name="矢印: 下 9">
                <a:extLst>
                  <a:ext uri="{FF2B5EF4-FFF2-40B4-BE49-F238E27FC236}">
                    <a16:creationId xmlns:a16="http://schemas.microsoft.com/office/drawing/2014/main" id="{A265677F-BF5E-4D81-BAB5-BE9295E341A6}"/>
                  </a:ext>
                </a:extLst>
              </p:cNvPr>
              <p:cNvSpPr/>
              <p:nvPr/>
            </p:nvSpPr>
            <p:spPr>
              <a:xfrm>
                <a:off x="2014151" y="3796057"/>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grpSp>
        <p:grpSp>
          <p:nvGrpSpPr>
            <p:cNvPr id="41" name="グループ化 40">
              <a:extLst>
                <a:ext uri="{FF2B5EF4-FFF2-40B4-BE49-F238E27FC236}">
                  <a16:creationId xmlns:a16="http://schemas.microsoft.com/office/drawing/2014/main" id="{2B718747-494F-494C-AF41-B1073CCF9AEC}"/>
                </a:ext>
              </a:extLst>
            </p:cNvPr>
            <p:cNvGrpSpPr/>
            <p:nvPr/>
          </p:nvGrpSpPr>
          <p:grpSpPr>
            <a:xfrm>
              <a:off x="543314" y="4189144"/>
              <a:ext cx="3477258" cy="1265505"/>
              <a:chOff x="543314" y="4189144"/>
              <a:chExt cx="3477258" cy="1265505"/>
            </a:xfrm>
            <a:grpFill/>
          </p:grpSpPr>
          <p:sp>
            <p:nvSpPr>
              <p:cNvPr id="22" name="フリーフォーム: 図形 21">
                <a:extLst>
                  <a:ext uri="{FF2B5EF4-FFF2-40B4-BE49-F238E27FC236}">
                    <a16:creationId xmlns:a16="http://schemas.microsoft.com/office/drawing/2014/main" id="{4E593EB3-B5BE-4318-8189-9C6DCA9252FC}"/>
                  </a:ext>
                </a:extLst>
              </p:cNvPr>
              <p:cNvSpPr/>
              <p:nvPr/>
            </p:nvSpPr>
            <p:spPr>
              <a:xfrm>
                <a:off x="543314" y="418914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３</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探究のプロセス</a:t>
                </a:r>
              </a:p>
            </p:txBody>
          </p:sp>
          <p:sp>
            <p:nvSpPr>
              <p:cNvPr id="11" name="矢印: 下 10">
                <a:extLst>
                  <a:ext uri="{FF2B5EF4-FFF2-40B4-BE49-F238E27FC236}">
                    <a16:creationId xmlns:a16="http://schemas.microsoft.com/office/drawing/2014/main" id="{55E54E1A-B6CF-4598-9FEA-6F6B50E6DC97}"/>
                  </a:ext>
                </a:extLst>
              </p:cNvPr>
              <p:cNvSpPr/>
              <p:nvPr/>
            </p:nvSpPr>
            <p:spPr>
              <a:xfrm>
                <a:off x="2014151" y="4972736"/>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grpSp>
        <p:grpSp>
          <p:nvGrpSpPr>
            <p:cNvPr id="42" name="グループ化 41">
              <a:extLst>
                <a:ext uri="{FF2B5EF4-FFF2-40B4-BE49-F238E27FC236}">
                  <a16:creationId xmlns:a16="http://schemas.microsoft.com/office/drawing/2014/main" id="{2A4D3748-2E14-4A92-822B-E26E633AFB6D}"/>
                </a:ext>
              </a:extLst>
            </p:cNvPr>
            <p:cNvGrpSpPr/>
            <p:nvPr/>
          </p:nvGrpSpPr>
          <p:grpSpPr>
            <a:xfrm>
              <a:off x="4540578" y="1831834"/>
              <a:ext cx="3477258" cy="1279458"/>
              <a:chOff x="4507388" y="1841994"/>
              <a:chExt cx="3477258" cy="1279458"/>
            </a:xfrm>
            <a:grpFill/>
          </p:grpSpPr>
          <p:sp>
            <p:nvSpPr>
              <p:cNvPr id="25" name="フリーフォーム: 図形 24">
                <a:extLst>
                  <a:ext uri="{FF2B5EF4-FFF2-40B4-BE49-F238E27FC236}">
                    <a16:creationId xmlns:a16="http://schemas.microsoft.com/office/drawing/2014/main" id="{F25C0B98-4F2A-4273-AE69-EE7BC0D947D4}"/>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５</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脚本作りの意義</a:t>
                </a:r>
              </a:p>
            </p:txBody>
          </p:sp>
          <p:sp>
            <p:nvSpPr>
              <p:cNvPr id="12" name="矢印: 下 11">
                <a:extLst>
                  <a:ext uri="{FF2B5EF4-FFF2-40B4-BE49-F238E27FC236}">
                    <a16:creationId xmlns:a16="http://schemas.microsoft.com/office/drawing/2014/main" id="{E8AED674-BC73-47A1-938D-F97B8D1B421A}"/>
                  </a:ext>
                </a:extLst>
              </p:cNvPr>
              <p:cNvSpPr/>
              <p:nvPr/>
            </p:nvSpPr>
            <p:spPr>
              <a:xfrm>
                <a:off x="6005060" y="2639539"/>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55" name="グループ化 54">
              <a:extLst>
                <a:ext uri="{FF2B5EF4-FFF2-40B4-BE49-F238E27FC236}">
                  <a16:creationId xmlns:a16="http://schemas.microsoft.com/office/drawing/2014/main" id="{097CB348-EECA-47EE-9E7C-BEC00E7D22A1}"/>
                </a:ext>
              </a:extLst>
            </p:cNvPr>
            <p:cNvGrpSpPr/>
            <p:nvPr/>
          </p:nvGrpSpPr>
          <p:grpSpPr>
            <a:xfrm>
              <a:off x="4540578" y="3108523"/>
              <a:ext cx="3477258" cy="1279458"/>
              <a:chOff x="4507388" y="1841994"/>
              <a:chExt cx="3477258" cy="1279458"/>
            </a:xfrm>
            <a:grpFill/>
          </p:grpSpPr>
          <p:sp>
            <p:nvSpPr>
              <p:cNvPr id="56" name="フリーフォーム: 図形 55">
                <a:extLst>
                  <a:ext uri="{FF2B5EF4-FFF2-40B4-BE49-F238E27FC236}">
                    <a16:creationId xmlns:a16="http://schemas.microsoft.com/office/drawing/2014/main" id="{88E72E7D-F0E7-40E1-9C48-E81481AAE871}"/>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６</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古典における　　　　探究学習のサイクル</a:t>
                </a:r>
              </a:p>
            </p:txBody>
          </p:sp>
          <p:sp>
            <p:nvSpPr>
              <p:cNvPr id="57" name="矢印: 下 56">
                <a:extLst>
                  <a:ext uri="{FF2B5EF4-FFF2-40B4-BE49-F238E27FC236}">
                    <a16:creationId xmlns:a16="http://schemas.microsoft.com/office/drawing/2014/main" id="{7838AB13-87C8-4D9E-85BF-D384A5A40641}"/>
                  </a:ext>
                </a:extLst>
              </p:cNvPr>
              <p:cNvSpPr/>
              <p:nvPr/>
            </p:nvSpPr>
            <p:spPr>
              <a:xfrm>
                <a:off x="6005060" y="2639539"/>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58" name="グループ化 57">
              <a:extLst>
                <a:ext uri="{FF2B5EF4-FFF2-40B4-BE49-F238E27FC236}">
                  <a16:creationId xmlns:a16="http://schemas.microsoft.com/office/drawing/2014/main" id="{1CF6BDAA-EFE5-4AF1-82BA-8528B1AD555C}"/>
                </a:ext>
              </a:extLst>
            </p:cNvPr>
            <p:cNvGrpSpPr/>
            <p:nvPr/>
          </p:nvGrpSpPr>
          <p:grpSpPr>
            <a:xfrm>
              <a:off x="4497574" y="4235621"/>
              <a:ext cx="3477258" cy="1279458"/>
              <a:chOff x="4507388" y="1841994"/>
              <a:chExt cx="3477258" cy="1279458"/>
            </a:xfrm>
            <a:grpFill/>
          </p:grpSpPr>
          <p:sp>
            <p:nvSpPr>
              <p:cNvPr id="59" name="フリーフォーム: 図形 58">
                <a:extLst>
                  <a:ext uri="{FF2B5EF4-FFF2-40B4-BE49-F238E27FC236}">
                    <a16:creationId xmlns:a16="http://schemas.microsoft.com/office/drawing/2014/main" id="{ABE76F85-5E34-4094-8EB4-409F0E44C2A1}"/>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７</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単元計画表</a:t>
                </a:r>
              </a:p>
            </p:txBody>
          </p:sp>
          <p:sp>
            <p:nvSpPr>
              <p:cNvPr id="60" name="矢印: 下 59">
                <a:extLst>
                  <a:ext uri="{FF2B5EF4-FFF2-40B4-BE49-F238E27FC236}">
                    <a16:creationId xmlns:a16="http://schemas.microsoft.com/office/drawing/2014/main" id="{94756A35-7485-458F-929D-804764261CF6}"/>
                  </a:ext>
                </a:extLst>
              </p:cNvPr>
              <p:cNvSpPr/>
              <p:nvPr/>
            </p:nvSpPr>
            <p:spPr>
              <a:xfrm>
                <a:off x="6005060" y="2639539"/>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sp>
        <p:nvSpPr>
          <p:cNvPr id="61" name="矢印: 下 60">
            <a:extLst>
              <a:ext uri="{FF2B5EF4-FFF2-40B4-BE49-F238E27FC236}">
                <a16:creationId xmlns:a16="http://schemas.microsoft.com/office/drawing/2014/main" id="{B5F9EB24-7732-4BC9-B00C-F0F470543E78}"/>
              </a:ext>
            </a:extLst>
          </p:cNvPr>
          <p:cNvSpPr/>
          <p:nvPr/>
        </p:nvSpPr>
        <p:spPr>
          <a:xfrm>
            <a:off x="9936892" y="5033166"/>
            <a:ext cx="481914" cy="481913"/>
          </a:xfrm>
          <a:prstGeom prst="downArrow">
            <a:avLst/>
          </a:prstGeom>
          <a:solidFill>
            <a:srgbClr val="92D050"/>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59B5478F-D131-4B8D-8F10-D8C8516282C9}"/>
              </a:ext>
            </a:extLst>
          </p:cNvPr>
          <p:cNvSpPr/>
          <p:nvPr/>
        </p:nvSpPr>
        <p:spPr>
          <a:xfrm>
            <a:off x="764336" y="288100"/>
            <a:ext cx="10515600" cy="10382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a:latin typeface="HGP創英角ｺﾞｼｯｸUB" panose="020B0900000000000000" pitchFamily="50" charset="-128"/>
                <a:ea typeface="HGP創英角ｺﾞｼｯｸUB" panose="020B0900000000000000" pitchFamily="50" charset="-128"/>
              </a:rPr>
              <a:t>　　これからするのは</a:t>
            </a:r>
            <a:r>
              <a:rPr lang="en-US" altLang="ja-JP" sz="4400" dirty="0">
                <a:latin typeface="HGP創英角ｺﾞｼｯｸUB" panose="020B0900000000000000" pitchFamily="50" charset="-128"/>
                <a:ea typeface="HGP創英角ｺﾞｼｯｸUB" panose="020B0900000000000000" pitchFamily="50" charset="-128"/>
              </a:rPr>
              <a:t>…</a:t>
            </a:r>
            <a:r>
              <a:rPr lang="ja-JP" altLang="en-US" sz="4400" dirty="0">
                <a:latin typeface="HGP創英角ｺﾞｼｯｸUB" panose="020B0900000000000000" pitchFamily="50" charset="-128"/>
                <a:ea typeface="HGP創英角ｺﾞｼｯｸUB" panose="020B0900000000000000" pitchFamily="50" charset="-128"/>
              </a:rPr>
              <a:t>　</a:t>
            </a:r>
            <a:r>
              <a:rPr lang="ja-JP" altLang="en-US" sz="2400" dirty="0">
                <a:latin typeface="HGP創英角ｺﾞｼｯｸUB" panose="020B0900000000000000" pitchFamily="50" charset="-128"/>
                <a:ea typeface="HGP創英角ｺﾞｼｯｸUB" panose="020B0900000000000000" pitchFamily="50" charset="-128"/>
              </a:rPr>
              <a:t>大学共通テストとはなにか</a:t>
            </a:r>
            <a:endParaRPr kumimoji="1" lang="ja-JP" altLang="en-US" sz="4400" dirty="0"/>
          </a:p>
        </p:txBody>
      </p:sp>
      <p:sp>
        <p:nvSpPr>
          <p:cNvPr id="48" name="吹き出し: 円形 47">
            <a:extLst>
              <a:ext uri="{FF2B5EF4-FFF2-40B4-BE49-F238E27FC236}">
                <a16:creationId xmlns:a16="http://schemas.microsoft.com/office/drawing/2014/main" id="{FFF6CF46-6B70-4471-A645-B717F46933FE}"/>
              </a:ext>
            </a:extLst>
          </p:cNvPr>
          <p:cNvSpPr/>
          <p:nvPr/>
        </p:nvSpPr>
        <p:spPr>
          <a:xfrm>
            <a:off x="-17054" y="958852"/>
            <a:ext cx="2031205" cy="622298"/>
          </a:xfrm>
          <a:prstGeom prst="wedgeEllipseCallout">
            <a:avLst>
              <a:gd name="adj1" fmla="val 40386"/>
              <a:gd name="adj2" fmla="val 7188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2800" dirty="0">
                <a:latin typeface="HGP創英角ｺﾞｼｯｸUB" panose="020B0900000000000000" pitchFamily="50" charset="-128"/>
                <a:ea typeface="HGP創英角ｺﾞｼｯｸUB" panose="020B0900000000000000" pitchFamily="50" charset="-128"/>
              </a:rPr>
              <a:t>ここ！</a:t>
            </a:r>
            <a:endParaRPr kumimoji="1" lang="ja-JP" altLang="en-US" sz="28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3477998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997F67-F249-4590-8ED7-BA80AB7C24F7}"/>
              </a:ext>
            </a:extLst>
          </p:cNvPr>
          <p:cNvSpPr>
            <a:spLocks noGrp="1"/>
          </p:cNvSpPr>
          <p:nvPr>
            <p:ph type="ctrTitle"/>
          </p:nvPr>
        </p:nvSpPr>
        <p:spPr>
          <a:xfrm>
            <a:off x="962714" y="914400"/>
            <a:ext cx="9910524" cy="2587748"/>
          </a:xfrm>
        </p:spPr>
        <p:txBody>
          <a:bodyPr/>
          <a:lstStyle/>
          <a:p>
            <a:endParaRPr kumimoji="1" lang="ja-JP" altLang="en-US" dirty="0"/>
          </a:p>
        </p:txBody>
      </p:sp>
      <p:sp>
        <p:nvSpPr>
          <p:cNvPr id="3" name="字幕 2">
            <a:extLst>
              <a:ext uri="{FF2B5EF4-FFF2-40B4-BE49-F238E27FC236}">
                <a16:creationId xmlns:a16="http://schemas.microsoft.com/office/drawing/2014/main" id="{01B6484F-51D5-49AF-8180-9E863BFECC27}"/>
              </a:ext>
            </a:extLst>
          </p:cNvPr>
          <p:cNvSpPr>
            <a:spLocks noGrp="1"/>
          </p:cNvSpPr>
          <p:nvPr>
            <p:ph type="subTitle" idx="1"/>
          </p:nvPr>
        </p:nvSpPr>
        <p:spPr>
          <a:xfrm>
            <a:off x="1345976" y="4411663"/>
            <a:ext cx="9144000" cy="1655762"/>
          </a:xfrm>
        </p:spPr>
        <p:txBody>
          <a:bodyPr>
            <a:normAutofit/>
          </a:bodyPr>
          <a:lstStyle/>
          <a:p>
            <a:pPr algn="l"/>
            <a:endParaRPr lang="en-US" altLang="ja-JP" dirty="0">
              <a:solidFill>
                <a:schemeClr val="accent1"/>
              </a:solidFill>
            </a:endParaRPr>
          </a:p>
          <a:p>
            <a:r>
              <a:rPr lang="ja-JP" altLang="ja-JP" dirty="0"/>
              <a:t>　</a:t>
            </a:r>
            <a:endParaRPr kumimoji="1" lang="ja-JP" altLang="en-US" dirty="0"/>
          </a:p>
        </p:txBody>
      </p:sp>
      <p:sp>
        <p:nvSpPr>
          <p:cNvPr id="4" name="フローチャート: 処理 3">
            <a:extLst>
              <a:ext uri="{FF2B5EF4-FFF2-40B4-BE49-F238E27FC236}">
                <a16:creationId xmlns:a16="http://schemas.microsoft.com/office/drawing/2014/main" id="{443C7797-C97E-4481-8B0A-D1D5E35ADAF1}"/>
              </a:ext>
            </a:extLst>
          </p:cNvPr>
          <p:cNvSpPr/>
          <p:nvPr/>
        </p:nvSpPr>
        <p:spPr>
          <a:xfrm>
            <a:off x="1089181" y="790575"/>
            <a:ext cx="9719496" cy="32121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72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　　大学共通テスト</a:t>
            </a:r>
            <a:endParaRPr lang="en-US" altLang="ja-JP" sz="32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endParaRPr>
          </a:p>
          <a:p>
            <a:pPr algn="ctr"/>
            <a:r>
              <a:rPr lang="ja-JP" altLang="en-US" sz="72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　　　　　　　</a:t>
            </a:r>
            <a:r>
              <a:rPr lang="ja-JP" altLang="en-US" sz="4800" dirty="0">
                <a:ln w="0"/>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って何？</a:t>
            </a:r>
            <a:endParaRPr kumimoji="1" lang="ja-JP" altLang="en-US" sz="36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endParaRPr>
          </a:p>
        </p:txBody>
      </p:sp>
      <p:grpSp>
        <p:nvGrpSpPr>
          <p:cNvPr id="7" name="グループ化 6">
            <a:extLst>
              <a:ext uri="{FF2B5EF4-FFF2-40B4-BE49-F238E27FC236}">
                <a16:creationId xmlns:a16="http://schemas.microsoft.com/office/drawing/2014/main" id="{DCB82340-7C50-4B13-B2AD-397D4B890A93}"/>
              </a:ext>
            </a:extLst>
          </p:cNvPr>
          <p:cNvGrpSpPr/>
          <p:nvPr/>
        </p:nvGrpSpPr>
        <p:grpSpPr>
          <a:xfrm>
            <a:off x="8750981" y="4411663"/>
            <a:ext cx="2196195" cy="1556958"/>
            <a:chOff x="8750981" y="4411663"/>
            <a:chExt cx="2196195" cy="1556958"/>
          </a:xfrm>
        </p:grpSpPr>
        <p:pic>
          <p:nvPicPr>
            <p:cNvPr id="12" name="グラフィックス 11" descr="子供">
              <a:extLst>
                <a:ext uri="{FF2B5EF4-FFF2-40B4-BE49-F238E27FC236}">
                  <a16:creationId xmlns:a16="http://schemas.microsoft.com/office/drawing/2014/main" id="{8E7D044F-44FE-432F-8CB6-52BBC3B2768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32776" y="5054221"/>
              <a:ext cx="914400" cy="914400"/>
            </a:xfrm>
            <a:prstGeom prst="rect">
              <a:avLst/>
            </a:prstGeom>
          </p:spPr>
        </p:pic>
        <p:pic>
          <p:nvPicPr>
            <p:cNvPr id="13" name="グラフィックス 12" descr="校舎">
              <a:extLst>
                <a:ext uri="{FF2B5EF4-FFF2-40B4-BE49-F238E27FC236}">
                  <a16:creationId xmlns:a16="http://schemas.microsoft.com/office/drawing/2014/main" id="{3A272074-26B5-46D0-A85E-511FA0F8C7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750981" y="4411663"/>
              <a:ext cx="1458153" cy="1458153"/>
            </a:xfrm>
            <a:prstGeom prst="rect">
              <a:avLst/>
            </a:prstGeom>
          </p:spPr>
        </p:pic>
      </p:grpSp>
    </p:spTree>
    <p:extLst>
      <p:ext uri="{BB962C8B-B14F-4D97-AF65-F5344CB8AC3E}">
        <p14:creationId xmlns:p14="http://schemas.microsoft.com/office/powerpoint/2010/main" val="255927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Rot by="120000">
                                      <p:cBhvr>
                                        <p:cTn id="11" dur="100" fill="hold">
                                          <p:stCondLst>
                                            <p:cond delay="0"/>
                                          </p:stCondLst>
                                        </p:cTn>
                                        <p:tgtEl>
                                          <p:spTgt spid="7"/>
                                        </p:tgtEl>
                                        <p:attrNameLst>
                                          <p:attrName>r</p:attrName>
                                        </p:attrNameLst>
                                      </p:cBhvr>
                                    </p:animRot>
                                    <p:animRot by="-240000">
                                      <p:cBhvr>
                                        <p:cTn id="12" dur="200" fill="hold">
                                          <p:stCondLst>
                                            <p:cond delay="200"/>
                                          </p:stCondLst>
                                        </p:cTn>
                                        <p:tgtEl>
                                          <p:spTgt spid="7"/>
                                        </p:tgtEl>
                                        <p:attrNameLst>
                                          <p:attrName>r</p:attrName>
                                        </p:attrNameLst>
                                      </p:cBhvr>
                                    </p:animRot>
                                    <p:animRot by="240000">
                                      <p:cBhvr>
                                        <p:cTn id="13" dur="200" fill="hold">
                                          <p:stCondLst>
                                            <p:cond delay="400"/>
                                          </p:stCondLst>
                                        </p:cTn>
                                        <p:tgtEl>
                                          <p:spTgt spid="7"/>
                                        </p:tgtEl>
                                        <p:attrNameLst>
                                          <p:attrName>r</p:attrName>
                                        </p:attrNameLst>
                                      </p:cBhvr>
                                    </p:animRot>
                                    <p:animRot by="-240000">
                                      <p:cBhvr>
                                        <p:cTn id="14" dur="200" fill="hold">
                                          <p:stCondLst>
                                            <p:cond delay="600"/>
                                          </p:stCondLst>
                                        </p:cTn>
                                        <p:tgtEl>
                                          <p:spTgt spid="7"/>
                                        </p:tgtEl>
                                        <p:attrNameLst>
                                          <p:attrName>r</p:attrName>
                                        </p:attrNameLst>
                                      </p:cBhvr>
                                    </p:animRot>
                                    <p:animRot by="120000">
                                      <p:cBhvr>
                                        <p:cTn id="15"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吹き出し: 円形 8">
            <a:extLst>
              <a:ext uri="{FF2B5EF4-FFF2-40B4-BE49-F238E27FC236}">
                <a16:creationId xmlns:a16="http://schemas.microsoft.com/office/drawing/2014/main" id="{5F3E70E3-3E24-4BE0-88B6-A64378739378}"/>
              </a:ext>
            </a:extLst>
          </p:cNvPr>
          <p:cNvSpPr/>
          <p:nvPr/>
        </p:nvSpPr>
        <p:spPr>
          <a:xfrm>
            <a:off x="98190" y="3021045"/>
            <a:ext cx="4104422" cy="822198"/>
          </a:xfrm>
          <a:prstGeom prst="wedgeEllipseCallout">
            <a:avLst>
              <a:gd name="adj1" fmla="val 27910"/>
              <a:gd name="adj2" fmla="val -6490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2800" dirty="0">
                <a:latin typeface="HGP創英角ｺﾞｼｯｸUB" panose="020B0900000000000000" pitchFamily="50" charset="-128"/>
                <a:ea typeface="HGP創英角ｺﾞｼｯｸUB" panose="020B0900000000000000" pitchFamily="50" charset="-128"/>
              </a:rPr>
              <a:t>皆さんが最初の　受験者</a:t>
            </a:r>
          </a:p>
        </p:txBody>
      </p:sp>
      <p:sp>
        <p:nvSpPr>
          <p:cNvPr id="2" name="正方形/長方形 1">
            <a:extLst>
              <a:ext uri="{FF2B5EF4-FFF2-40B4-BE49-F238E27FC236}">
                <a16:creationId xmlns:a16="http://schemas.microsoft.com/office/drawing/2014/main" id="{57F3D320-8E50-48DF-BA0A-79E337D51DAD}"/>
              </a:ext>
            </a:extLst>
          </p:cNvPr>
          <p:cNvSpPr/>
          <p:nvPr/>
        </p:nvSpPr>
        <p:spPr>
          <a:xfrm>
            <a:off x="710441" y="2281477"/>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ext uri="{D42A27DB-BD31-4B8C-83A1-F6EECF244321}">
                <p14:modId xmlns:p14="http://schemas.microsoft.com/office/powerpoint/2010/main" val="1297976243"/>
              </p:ext>
            </p:extLst>
          </p:nvPr>
        </p:nvGraphicFramePr>
        <p:xfrm>
          <a:off x="98190" y="0"/>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正方形/長方形 27">
            <a:extLst>
              <a:ext uri="{FF2B5EF4-FFF2-40B4-BE49-F238E27FC236}">
                <a16:creationId xmlns:a16="http://schemas.microsoft.com/office/drawing/2014/main" id="{7A286AB0-BE56-47F2-89F9-08A7582A9F34}"/>
              </a:ext>
            </a:extLst>
          </p:cNvPr>
          <p:cNvSpPr/>
          <p:nvPr/>
        </p:nvSpPr>
        <p:spPr>
          <a:xfrm>
            <a:off x="435123" y="1639264"/>
            <a:ext cx="11046436" cy="1200329"/>
          </a:xfrm>
          <a:prstGeom prst="rect">
            <a:avLst/>
          </a:prstGeom>
          <a:solidFill>
            <a:schemeClr val="bg1"/>
          </a:solidFill>
        </p:spPr>
        <p:txBody>
          <a:bodyPr wrap="square" lIns="91440" tIns="45720" rIns="91440" bIns="45720">
            <a:spAutoFit/>
          </a:bodyPr>
          <a:lstStyle/>
          <a:p>
            <a:r>
              <a:rPr lang="ja-JP" altLang="en-US" sz="3600" b="1" dirty="0">
                <a:ln w="22225">
                  <a:noFill/>
                  <a:prstDash val="solid"/>
                </a:ln>
                <a:solidFill>
                  <a:schemeClr val="accent1"/>
                </a:solidFill>
              </a:rPr>
              <a:t>２年後、大学入試改革によって、センター入試 は「大学入学共通テスト」へと変わります。</a:t>
            </a:r>
          </a:p>
        </p:txBody>
      </p:sp>
      <p:pic>
        <p:nvPicPr>
          <p:cNvPr id="4" name="図 3">
            <a:extLst>
              <a:ext uri="{FF2B5EF4-FFF2-40B4-BE49-F238E27FC236}">
                <a16:creationId xmlns:a16="http://schemas.microsoft.com/office/drawing/2014/main" id="{59C0D56E-0E11-45A7-8EC9-3873F9E79BFB}"/>
              </a:ext>
            </a:extLst>
          </p:cNvPr>
          <p:cNvPicPr>
            <a:picLocks noChangeAspect="1"/>
          </p:cNvPicPr>
          <p:nvPr/>
        </p:nvPicPr>
        <p:blipFill>
          <a:blip r:embed="rId7"/>
          <a:stretch>
            <a:fillRect/>
          </a:stretch>
        </p:blipFill>
        <p:spPr>
          <a:xfrm>
            <a:off x="3937476" y="2812363"/>
            <a:ext cx="7687722" cy="3566469"/>
          </a:xfrm>
          <a:prstGeom prst="rect">
            <a:avLst/>
          </a:prstGeom>
        </p:spPr>
      </p:pic>
      <p:grpSp>
        <p:nvGrpSpPr>
          <p:cNvPr id="6" name="グループ化 5">
            <a:extLst>
              <a:ext uri="{FF2B5EF4-FFF2-40B4-BE49-F238E27FC236}">
                <a16:creationId xmlns:a16="http://schemas.microsoft.com/office/drawing/2014/main" id="{F72F5754-6E6C-4F7D-B741-B72E76397F0F}"/>
              </a:ext>
            </a:extLst>
          </p:cNvPr>
          <p:cNvGrpSpPr/>
          <p:nvPr/>
        </p:nvGrpSpPr>
        <p:grpSpPr>
          <a:xfrm>
            <a:off x="548515" y="2363184"/>
            <a:ext cx="10626543" cy="4066585"/>
            <a:chOff x="673405" y="2662168"/>
            <a:chExt cx="10668618" cy="3466838"/>
          </a:xfrm>
        </p:grpSpPr>
        <p:sp>
          <p:nvSpPr>
            <p:cNvPr id="7" name="吹き出し: 角を丸めた四角形 6">
              <a:extLst>
                <a:ext uri="{FF2B5EF4-FFF2-40B4-BE49-F238E27FC236}">
                  <a16:creationId xmlns:a16="http://schemas.microsoft.com/office/drawing/2014/main" id="{5E2F96DC-FFBD-4328-B388-2D29F104300D}"/>
                </a:ext>
              </a:extLst>
            </p:cNvPr>
            <p:cNvSpPr/>
            <p:nvPr/>
          </p:nvSpPr>
          <p:spPr>
            <a:xfrm>
              <a:off x="673405" y="2662168"/>
              <a:ext cx="10668618" cy="3466838"/>
            </a:xfrm>
            <a:prstGeom prst="wedgeRoundRectCallout">
              <a:avLst>
                <a:gd name="adj1" fmla="val 53488"/>
                <a:gd name="adj2" fmla="val -42383"/>
                <a:gd name="adj3" fmla="val 16667"/>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69850"/>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sz="5400" dirty="0">
                <a:solidFill>
                  <a:schemeClr val="accent2"/>
                </a:solidFill>
              </a:endParaRPr>
            </a:p>
          </p:txBody>
        </p:sp>
        <p:sp>
          <p:nvSpPr>
            <p:cNvPr id="8" name="正方形/長方形 7">
              <a:extLst>
                <a:ext uri="{FF2B5EF4-FFF2-40B4-BE49-F238E27FC236}">
                  <a16:creationId xmlns:a16="http://schemas.microsoft.com/office/drawing/2014/main" id="{537F14C5-C34F-4674-A92D-2759022B49C3}"/>
                </a:ext>
              </a:extLst>
            </p:cNvPr>
            <p:cNvSpPr/>
            <p:nvPr/>
          </p:nvSpPr>
          <p:spPr>
            <a:xfrm>
              <a:off x="1046751" y="2816859"/>
              <a:ext cx="9799536" cy="3227338"/>
            </a:xfrm>
            <a:prstGeom prst="rect">
              <a:avLst/>
            </a:prstGeom>
            <a:noFill/>
          </p:spPr>
          <p:txBody>
            <a:bodyPr wrap="square" lIns="91440" tIns="45720" rIns="91440" bIns="45720">
              <a:spAutoFit/>
            </a:bodyPr>
            <a:lstStyle/>
            <a:p>
              <a:pPr algn="ctr"/>
              <a:r>
                <a:rPr lang="ja-JP" altLang="en-US"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HGP創英角ｺﾞｼｯｸUB" panose="020B0900000000000000" pitchFamily="50" charset="-128"/>
                  <a:ea typeface="HGP創英角ｺﾞｼｯｸUB" panose="020B0900000000000000" pitchFamily="50" charset="-128"/>
                </a:rPr>
                <a:t>つまり、これからの社会で活躍するためには、知識も大切ですが、自ら探究し答えを作り上げていく深い思考力や判断力や、他者と協働する力などをバランスよく身に着けよう！ということ。</a:t>
              </a:r>
              <a:endParaRPr lang="ja-JP" altLang="en-US"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pSp>
    </p:spTree>
    <p:extLst>
      <p:ext uri="{BB962C8B-B14F-4D97-AF65-F5344CB8AC3E}">
        <p14:creationId xmlns:p14="http://schemas.microsoft.com/office/powerpoint/2010/main" val="3570747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800"/>
                                        <p:tgtEl>
                                          <p:spTgt spid="6"/>
                                        </p:tgtEl>
                                      </p:cBhvr>
                                    </p:animEffect>
                                    <p:anim calcmode="lin" valueType="num">
                                      <p:cBhvr>
                                        <p:cTn id="13" dur="2800" fill="hold"/>
                                        <p:tgtEl>
                                          <p:spTgt spid="6"/>
                                        </p:tgtEl>
                                        <p:attrNameLst>
                                          <p:attrName>ppt_x</p:attrName>
                                        </p:attrNameLst>
                                      </p:cBhvr>
                                      <p:tavLst>
                                        <p:tav tm="0">
                                          <p:val>
                                            <p:strVal val="#ppt_x"/>
                                          </p:val>
                                        </p:tav>
                                        <p:tav tm="100000">
                                          <p:val>
                                            <p:strVal val="#ppt_x"/>
                                          </p:val>
                                        </p:tav>
                                      </p:tavLst>
                                    </p:anim>
                                    <p:anim calcmode="lin" valueType="num">
                                      <p:cBhvr>
                                        <p:cTn id="14" dur="28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7F3D320-8E50-48DF-BA0A-79E337D51DAD}"/>
              </a:ext>
            </a:extLst>
          </p:cNvPr>
          <p:cNvSpPr/>
          <p:nvPr/>
        </p:nvSpPr>
        <p:spPr>
          <a:xfrm>
            <a:off x="710441" y="2281477"/>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nvPr>
        </p:nvGraphicFramePr>
        <p:xfrm>
          <a:off x="98190" y="0"/>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正方形/長方形 27">
            <a:extLst>
              <a:ext uri="{FF2B5EF4-FFF2-40B4-BE49-F238E27FC236}">
                <a16:creationId xmlns:a16="http://schemas.microsoft.com/office/drawing/2014/main" id="{7A286AB0-BE56-47F2-89F9-08A7582A9F34}"/>
              </a:ext>
            </a:extLst>
          </p:cNvPr>
          <p:cNvSpPr/>
          <p:nvPr/>
        </p:nvSpPr>
        <p:spPr>
          <a:xfrm>
            <a:off x="435123" y="1639264"/>
            <a:ext cx="11046436" cy="5755422"/>
          </a:xfrm>
          <a:prstGeom prst="rect">
            <a:avLst/>
          </a:prstGeom>
          <a:solidFill>
            <a:schemeClr val="bg1"/>
          </a:solidFill>
        </p:spPr>
        <p:txBody>
          <a:bodyPr wrap="square" lIns="91440" tIns="45720" rIns="91440" bIns="45720">
            <a:spAutoFit/>
          </a:bodyPr>
          <a:lstStyle/>
          <a:p>
            <a:r>
              <a:rPr lang="ja-JP" altLang="en-US" sz="3600" b="1" dirty="0">
                <a:ln w="22225">
                  <a:noFill/>
                  <a:prstDash val="solid"/>
                </a:ln>
                <a:solidFill>
                  <a:schemeClr val="accent1"/>
                </a:solidFill>
              </a:rPr>
              <a:t>「思考力・判断力・表現力」を身に着けたか判断するための変化</a:t>
            </a:r>
          </a:p>
          <a:p>
            <a:r>
              <a:rPr lang="ja-JP" altLang="en-US" sz="4400" b="1" dirty="0">
                <a:ln w="22225">
                  <a:solidFill>
                    <a:schemeClr val="accent2"/>
                  </a:solidFill>
                  <a:prstDash val="solid"/>
                </a:ln>
                <a:solidFill>
                  <a:schemeClr val="accent2">
                    <a:lumMod val="40000"/>
                    <a:lumOff val="60000"/>
                  </a:schemeClr>
                </a:solidFill>
              </a:rPr>
              <a:t>・記述問題の新設</a:t>
            </a:r>
            <a:endParaRPr lang="ja-JP" altLang="en-US" sz="4400" b="1" dirty="0">
              <a:ln w="22225">
                <a:noFill/>
                <a:prstDash val="solid"/>
              </a:ln>
              <a:solidFill>
                <a:schemeClr val="accent1"/>
              </a:solidFill>
            </a:endParaRPr>
          </a:p>
          <a:p>
            <a:r>
              <a:rPr lang="en-US" altLang="ja-JP" sz="3600" b="1" dirty="0">
                <a:ln w="22225">
                  <a:noFill/>
                  <a:prstDash val="solid"/>
                </a:ln>
                <a:solidFill>
                  <a:schemeClr val="accent1"/>
                </a:solidFill>
              </a:rPr>
              <a:t>…</a:t>
            </a:r>
            <a:r>
              <a:rPr lang="ja-JP" altLang="en-US" sz="3600" b="1" dirty="0">
                <a:ln w="22225">
                  <a:noFill/>
                  <a:prstDash val="solid"/>
                </a:ln>
                <a:solidFill>
                  <a:schemeClr val="accent1"/>
                </a:solidFill>
              </a:rPr>
              <a:t>多面的・多角的な視点から解釈することや、目的や場面等に応じて文章を書く問題へと変化。</a:t>
            </a:r>
          </a:p>
          <a:p>
            <a:endParaRPr lang="en-US" altLang="ja-JP" sz="3600" b="1" dirty="0">
              <a:ln w="22225">
                <a:noFill/>
                <a:prstDash val="solid"/>
              </a:ln>
              <a:solidFill>
                <a:schemeClr val="accent1"/>
              </a:solidFill>
            </a:endParaRPr>
          </a:p>
          <a:p>
            <a:r>
              <a:rPr lang="en-US" altLang="ja-JP" sz="3600" b="1" dirty="0">
                <a:ln w="22225">
                  <a:noFill/>
                  <a:prstDash val="solid"/>
                </a:ln>
                <a:solidFill>
                  <a:schemeClr val="accent1"/>
                </a:solidFill>
              </a:rPr>
              <a:t>…</a:t>
            </a:r>
            <a:r>
              <a:rPr lang="ja-JP" altLang="en-US" sz="3600" b="1" dirty="0">
                <a:ln w="22225">
                  <a:noFill/>
                  <a:prstDash val="solid"/>
                </a:ln>
                <a:solidFill>
                  <a:schemeClr val="accent1"/>
                </a:solidFill>
              </a:rPr>
              <a:t>従来の、小説・評論・古文・漢文という固定化した分野ごとの問題ではなく、同一分野でも複数の題材を組み合わせたりする問題へと変化。</a:t>
            </a:r>
          </a:p>
          <a:p>
            <a:endParaRPr lang="ja-JP" altLang="en-US" sz="3600" b="1" dirty="0">
              <a:ln w="22225">
                <a:noFill/>
                <a:prstDash val="solid"/>
              </a:ln>
              <a:solidFill>
                <a:schemeClr val="accent1"/>
              </a:solidFill>
            </a:endParaRPr>
          </a:p>
        </p:txBody>
      </p:sp>
      <p:sp>
        <p:nvSpPr>
          <p:cNvPr id="5" name="正方形/長方形 4">
            <a:extLst>
              <a:ext uri="{FF2B5EF4-FFF2-40B4-BE49-F238E27FC236}">
                <a16:creationId xmlns:a16="http://schemas.microsoft.com/office/drawing/2014/main" id="{33279568-2B3E-4C8D-AF29-9A57F7A75F6A}"/>
              </a:ext>
            </a:extLst>
          </p:cNvPr>
          <p:cNvSpPr/>
          <p:nvPr/>
        </p:nvSpPr>
        <p:spPr>
          <a:xfrm>
            <a:off x="-74275" y="4449295"/>
            <a:ext cx="10117137" cy="769441"/>
          </a:xfrm>
          <a:prstGeom prst="rect">
            <a:avLst/>
          </a:prstGeom>
          <a:noFill/>
        </p:spPr>
        <p:txBody>
          <a:bodyPr wrap="square" lIns="91440" tIns="45720" rIns="91440" bIns="45720">
            <a:spAutoFit/>
          </a:bodyPr>
          <a:lstStyle/>
          <a:p>
            <a:pPr algn="ctr"/>
            <a:r>
              <a:rPr lang="ja-JP" altLang="en-US" sz="4400" b="1" cap="none" spc="0" dirty="0">
                <a:ln w="22225">
                  <a:solidFill>
                    <a:schemeClr val="accent2"/>
                  </a:solidFill>
                  <a:prstDash val="solid"/>
                </a:ln>
                <a:solidFill>
                  <a:schemeClr val="accent2">
                    <a:lumMod val="40000"/>
                    <a:lumOff val="60000"/>
                  </a:schemeClr>
                </a:solidFill>
                <a:effectLst/>
              </a:rPr>
              <a:t>・複数の題材を組み合わせる問題へ</a:t>
            </a:r>
            <a:endParaRPr lang="ja-JP" alt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214353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8">
                                            <p:txEl>
                                              <p:pRg st="1" end="1"/>
                                            </p:txEl>
                                          </p:spTgt>
                                        </p:tgtEl>
                                        <p:attrNameLst>
                                          <p:attrName>style.visibility</p:attrName>
                                        </p:attrNameLst>
                                      </p:cBhvr>
                                      <p:to>
                                        <p:strVal val="visible"/>
                                      </p:to>
                                    </p:set>
                                    <p:anim calcmode="lin" valueType="num">
                                      <p:cBhvr additive="base">
                                        <p:cTn id="7" dur="500" fill="hold"/>
                                        <p:tgtEl>
                                          <p:spTgt spid="28">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7F3D320-8E50-48DF-BA0A-79E337D51DAD}"/>
              </a:ext>
            </a:extLst>
          </p:cNvPr>
          <p:cNvSpPr/>
          <p:nvPr/>
        </p:nvSpPr>
        <p:spPr>
          <a:xfrm>
            <a:off x="710441" y="2281477"/>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ext uri="{D42A27DB-BD31-4B8C-83A1-F6EECF244321}">
                <p14:modId xmlns:p14="http://schemas.microsoft.com/office/powerpoint/2010/main" val="275606533"/>
              </p:ext>
            </p:extLst>
          </p:nvPr>
        </p:nvGraphicFramePr>
        <p:xfrm>
          <a:off x="98190" y="0"/>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正方形/長方形 27">
            <a:extLst>
              <a:ext uri="{FF2B5EF4-FFF2-40B4-BE49-F238E27FC236}">
                <a16:creationId xmlns:a16="http://schemas.microsoft.com/office/drawing/2014/main" id="{7A286AB0-BE56-47F2-89F9-08A7582A9F34}"/>
              </a:ext>
            </a:extLst>
          </p:cNvPr>
          <p:cNvSpPr/>
          <p:nvPr/>
        </p:nvSpPr>
        <p:spPr>
          <a:xfrm>
            <a:off x="435123" y="1492030"/>
            <a:ext cx="11046436" cy="9510296"/>
          </a:xfrm>
          <a:prstGeom prst="rect">
            <a:avLst/>
          </a:prstGeom>
          <a:solidFill>
            <a:schemeClr val="bg1"/>
          </a:solidFill>
        </p:spPr>
        <p:txBody>
          <a:bodyPr wrap="square" lIns="91440" tIns="45720" rIns="91440" bIns="45720">
            <a:spAutoFit/>
          </a:bodyPr>
          <a:lstStyle/>
          <a:p>
            <a:endParaRPr lang="ja-JP" altLang="en-US" sz="3600" b="1" dirty="0">
              <a:ln w="22225">
                <a:noFill/>
                <a:prstDash val="solid"/>
              </a:ln>
              <a:solidFill>
                <a:schemeClr val="accent1"/>
              </a:solidFill>
            </a:endParaRPr>
          </a:p>
          <a:p>
            <a:r>
              <a:rPr lang="ja-JP" altLang="en-US" sz="3600" b="1" dirty="0">
                <a:ln w="22225">
                  <a:noFill/>
                  <a:prstDash val="solid"/>
                </a:ln>
                <a:solidFill>
                  <a:schemeClr val="accent1"/>
                </a:solidFill>
              </a:rPr>
              <a:t>・記述式問題は、</a:t>
            </a:r>
            <a:endParaRPr lang="en-US" altLang="ja-JP" sz="3600" b="1" dirty="0">
              <a:ln w="22225">
                <a:noFill/>
                <a:prstDash val="solid"/>
              </a:ln>
              <a:solidFill>
                <a:schemeClr val="accent1"/>
              </a:solidFill>
            </a:endParaRPr>
          </a:p>
          <a:p>
            <a:r>
              <a:rPr lang="ja-JP" altLang="en-US" sz="3600" b="1" dirty="0">
                <a:ln w="22225">
                  <a:noFill/>
                  <a:prstDash val="solid"/>
                </a:ln>
                <a:solidFill>
                  <a:schemeClr val="accent1"/>
                </a:solidFill>
              </a:rPr>
              <a:t>　</a:t>
            </a:r>
            <a:r>
              <a:rPr lang="en-US" altLang="ja-JP" sz="3600" b="1" dirty="0">
                <a:ln w="22225">
                  <a:noFill/>
                  <a:prstDash val="solid"/>
                </a:ln>
                <a:solidFill>
                  <a:schemeClr val="accent1"/>
                </a:solidFill>
              </a:rPr>
              <a:t>20</a:t>
            </a:r>
            <a:r>
              <a:rPr lang="ja-JP" altLang="en-US" sz="3600" b="1" dirty="0">
                <a:ln w="22225">
                  <a:noFill/>
                  <a:prstDash val="solid"/>
                </a:ln>
                <a:solidFill>
                  <a:schemeClr val="accent1"/>
                </a:solidFill>
              </a:rPr>
              <a:t>～</a:t>
            </a:r>
            <a:r>
              <a:rPr lang="en-US" altLang="ja-JP" sz="3600" b="1" dirty="0">
                <a:ln w="22225">
                  <a:noFill/>
                  <a:prstDash val="solid"/>
                </a:ln>
                <a:solidFill>
                  <a:schemeClr val="accent1"/>
                </a:solidFill>
              </a:rPr>
              <a:t>30 </a:t>
            </a:r>
            <a:r>
              <a:rPr lang="ja-JP" altLang="en-US" sz="3600" b="1" dirty="0">
                <a:ln w="22225">
                  <a:noFill/>
                  <a:prstDash val="solid"/>
                </a:ln>
                <a:solidFill>
                  <a:schemeClr val="accent1"/>
                </a:solidFill>
              </a:rPr>
              <a:t>字程度、</a:t>
            </a:r>
            <a:r>
              <a:rPr lang="en-US" altLang="ja-JP" sz="3600" b="1" dirty="0">
                <a:ln w="22225">
                  <a:noFill/>
                  <a:prstDash val="solid"/>
                </a:ln>
                <a:solidFill>
                  <a:schemeClr val="accent1"/>
                </a:solidFill>
              </a:rPr>
              <a:t>40</a:t>
            </a:r>
            <a:r>
              <a:rPr lang="ja-JP" altLang="en-US" sz="3600" b="1" dirty="0">
                <a:ln w="22225">
                  <a:noFill/>
                  <a:prstDash val="solid"/>
                </a:ln>
                <a:solidFill>
                  <a:schemeClr val="accent1"/>
                </a:solidFill>
              </a:rPr>
              <a:t>～</a:t>
            </a:r>
            <a:r>
              <a:rPr lang="en-US" altLang="ja-JP" sz="3600" b="1" dirty="0">
                <a:ln w="22225">
                  <a:noFill/>
                  <a:prstDash val="solid"/>
                </a:ln>
                <a:solidFill>
                  <a:schemeClr val="accent1"/>
                </a:solidFill>
              </a:rPr>
              <a:t>50 </a:t>
            </a:r>
            <a:r>
              <a:rPr lang="ja-JP" altLang="en-US" sz="3600" b="1" dirty="0">
                <a:ln w="22225">
                  <a:noFill/>
                  <a:prstDash val="solid"/>
                </a:ln>
                <a:solidFill>
                  <a:schemeClr val="accent1"/>
                </a:solidFill>
              </a:rPr>
              <a:t>字程度、</a:t>
            </a:r>
            <a:r>
              <a:rPr lang="en-US" altLang="ja-JP" sz="3600" b="1" dirty="0">
                <a:ln w="22225">
                  <a:noFill/>
                  <a:prstDash val="solid"/>
                </a:ln>
                <a:solidFill>
                  <a:schemeClr val="accent1"/>
                </a:solidFill>
              </a:rPr>
              <a:t>80</a:t>
            </a:r>
            <a:r>
              <a:rPr lang="ja-JP" altLang="en-US" sz="3600" b="1" dirty="0">
                <a:ln w="22225">
                  <a:noFill/>
                  <a:prstDash val="solid"/>
                </a:ln>
                <a:solidFill>
                  <a:schemeClr val="accent1"/>
                </a:solidFill>
              </a:rPr>
              <a:t>～</a:t>
            </a:r>
            <a:r>
              <a:rPr lang="en-US" altLang="ja-JP" sz="3600" b="1" dirty="0">
                <a:ln w="22225">
                  <a:noFill/>
                  <a:prstDash val="solid"/>
                </a:ln>
                <a:solidFill>
                  <a:schemeClr val="accent1"/>
                </a:solidFill>
              </a:rPr>
              <a:t>120 </a:t>
            </a:r>
            <a:r>
              <a:rPr lang="ja-JP" altLang="en-US" sz="3600" b="1" dirty="0">
                <a:ln w="22225">
                  <a:noFill/>
                  <a:prstDash val="solid"/>
                </a:ln>
                <a:solidFill>
                  <a:schemeClr val="accent1"/>
                </a:solidFill>
              </a:rPr>
              <a:t>字 程度</a:t>
            </a:r>
            <a:endParaRPr lang="en-US" altLang="ja-JP" sz="3600" b="1" dirty="0">
              <a:ln w="22225">
                <a:noFill/>
                <a:prstDash val="solid"/>
              </a:ln>
              <a:solidFill>
                <a:schemeClr val="accent1"/>
              </a:solidFill>
            </a:endParaRPr>
          </a:p>
          <a:p>
            <a:r>
              <a:rPr lang="ja-JP" altLang="en-US" sz="3600" b="1" dirty="0">
                <a:ln w="22225">
                  <a:noFill/>
                  <a:prstDash val="solid"/>
                </a:ln>
                <a:solidFill>
                  <a:schemeClr val="accent1"/>
                </a:solidFill>
              </a:rPr>
              <a:t>　を記述する問題がそれぞれ</a:t>
            </a:r>
            <a:r>
              <a:rPr lang="en-US" altLang="ja-JP" sz="3600" b="1" dirty="0">
                <a:ln w="22225">
                  <a:noFill/>
                  <a:prstDash val="solid"/>
                </a:ln>
                <a:solidFill>
                  <a:schemeClr val="accent1"/>
                </a:solidFill>
              </a:rPr>
              <a:t>1</a:t>
            </a:r>
            <a:r>
              <a:rPr lang="ja-JP" altLang="en-US" sz="3600" b="1" dirty="0">
                <a:ln w="22225">
                  <a:noFill/>
                  <a:prstDash val="solid"/>
                </a:ln>
                <a:solidFill>
                  <a:schemeClr val="accent1"/>
                </a:solidFill>
              </a:rPr>
              <a:t>問ずつ出題。</a:t>
            </a:r>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endParaRPr>
          </a:p>
          <a:p>
            <a:r>
              <a:rPr lang="ja-JP" altLang="en-US" sz="3600" b="1" dirty="0">
                <a:ln w="22225">
                  <a:noFill/>
                  <a:prstDash val="solid"/>
                </a:ln>
                <a:solidFill>
                  <a:schemeClr val="accent1"/>
                </a:solidFill>
              </a:rPr>
              <a:t>・３問とも無解答率が低かったのにもかかわらず、</a:t>
            </a:r>
            <a:endParaRPr lang="en-US" altLang="ja-JP" sz="3600" b="1" dirty="0">
              <a:ln w="22225">
                <a:noFill/>
                <a:prstDash val="solid"/>
              </a:ln>
              <a:solidFill>
                <a:schemeClr val="accent1"/>
              </a:solidFill>
            </a:endParaRPr>
          </a:p>
          <a:p>
            <a:r>
              <a:rPr lang="ja-JP" altLang="en-US" sz="3600" b="1" dirty="0">
                <a:ln w="22225">
                  <a:noFill/>
                  <a:prstDash val="solid"/>
                </a:ln>
                <a:solidFill>
                  <a:schemeClr val="accent1"/>
                </a:solidFill>
              </a:rPr>
              <a:t>　</a:t>
            </a:r>
            <a:r>
              <a:rPr lang="en-US" altLang="ja-JP" sz="3600" b="1" dirty="0">
                <a:ln w="22225">
                  <a:noFill/>
                  <a:prstDash val="solid"/>
                </a:ln>
                <a:solidFill>
                  <a:schemeClr val="accent1"/>
                </a:solidFill>
              </a:rPr>
              <a:t>80</a:t>
            </a:r>
            <a:r>
              <a:rPr lang="ja-JP" altLang="en-US" sz="3600" b="1" dirty="0">
                <a:ln w="22225">
                  <a:noFill/>
                  <a:prstDash val="solid"/>
                </a:ln>
                <a:solidFill>
                  <a:schemeClr val="accent1"/>
                </a:solidFill>
              </a:rPr>
              <a:t>～</a:t>
            </a:r>
            <a:r>
              <a:rPr lang="en-US" altLang="ja-JP" sz="3600" b="1" dirty="0">
                <a:ln w="22225">
                  <a:noFill/>
                  <a:prstDash val="solid"/>
                </a:ln>
                <a:solidFill>
                  <a:schemeClr val="accent1"/>
                </a:solidFill>
              </a:rPr>
              <a:t>120 </a:t>
            </a:r>
            <a:r>
              <a:rPr lang="ja-JP" altLang="en-US" sz="3600" b="1" dirty="0">
                <a:ln w="22225">
                  <a:noFill/>
                  <a:prstDash val="solid"/>
                </a:ln>
                <a:solidFill>
                  <a:schemeClr val="accent1"/>
                </a:solidFill>
              </a:rPr>
              <a:t>字程度を記述する問題の正答率は</a:t>
            </a:r>
            <a:endParaRPr lang="en-US" altLang="ja-JP" sz="3600" b="1" dirty="0">
              <a:ln w="22225">
                <a:noFill/>
                <a:prstDash val="solid"/>
              </a:ln>
              <a:solidFill>
                <a:schemeClr val="accent1"/>
              </a:solidFill>
            </a:endParaRPr>
          </a:p>
          <a:p>
            <a:r>
              <a:rPr lang="ja-JP" altLang="en-US" sz="3600" b="1" dirty="0">
                <a:ln w="22225">
                  <a:noFill/>
                  <a:prstDash val="solid"/>
                </a:ln>
                <a:solidFill>
                  <a:schemeClr val="accent1"/>
                </a:solidFill>
              </a:rPr>
              <a:t>　１割にも満たないという結果に。</a:t>
            </a:r>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hlinkClick r:id="rId7"/>
            </a:endParaRPr>
          </a:p>
          <a:p>
            <a:endParaRPr lang="en-US" altLang="ja-JP" sz="3600" b="1" dirty="0">
              <a:ln w="22225">
                <a:noFill/>
                <a:prstDash val="solid"/>
              </a:ln>
              <a:solidFill>
                <a:schemeClr val="accent1"/>
              </a:solidFill>
              <a:hlinkClick r:id="rId7"/>
            </a:endParaRPr>
          </a:p>
          <a:p>
            <a:endParaRPr lang="en-US" altLang="ja-JP" sz="3600" b="1" dirty="0">
              <a:ln w="22225">
                <a:noFill/>
                <a:prstDash val="solid"/>
              </a:ln>
              <a:solidFill>
                <a:schemeClr val="accent1"/>
              </a:solidFill>
              <a:hlinkClick r:id="rId7"/>
            </a:endParaRPr>
          </a:p>
          <a:p>
            <a:endParaRPr lang="en-US" altLang="ja-JP" sz="3600" b="1" dirty="0">
              <a:ln w="22225">
                <a:noFill/>
                <a:prstDash val="solid"/>
              </a:ln>
              <a:solidFill>
                <a:schemeClr val="accent1"/>
              </a:solidFill>
              <a:hlinkClick r:id="rId7"/>
            </a:endParaRPr>
          </a:p>
          <a:p>
            <a:r>
              <a:rPr lang="en-US" altLang="ja-JP" sz="3600" b="1" dirty="0">
                <a:ln w="22225">
                  <a:noFill/>
                  <a:prstDash val="solid"/>
                </a:ln>
                <a:solidFill>
                  <a:schemeClr val="accent1"/>
                </a:solidFill>
                <a:hlinkClick r:id="rId7"/>
              </a:rPr>
              <a:t>http://ishin.kawai-juku.ac.jp/measures/ad-common-test/#section05</a:t>
            </a:r>
            <a:r>
              <a:rPr lang="ja-JP" altLang="en-US" sz="3600" b="1" dirty="0">
                <a:ln w="22225">
                  <a:noFill/>
                  <a:prstDash val="solid"/>
                </a:ln>
                <a:solidFill>
                  <a:schemeClr val="accent1"/>
                </a:solidFill>
              </a:rPr>
              <a:t>　　河合塾</a:t>
            </a:r>
            <a:r>
              <a:rPr lang="en-US" altLang="ja-JP" sz="3600" b="1" dirty="0">
                <a:ln w="22225">
                  <a:noFill/>
                  <a:prstDash val="solid"/>
                </a:ln>
                <a:solidFill>
                  <a:schemeClr val="accent1"/>
                </a:solidFill>
              </a:rPr>
              <a:t>HP</a:t>
            </a:r>
            <a:r>
              <a:rPr lang="ja-JP" altLang="en-US" b="1" dirty="0"/>
              <a:t>大学入学共通テストとは</a:t>
            </a:r>
            <a:br>
              <a:rPr lang="ja-JP" altLang="en-US" sz="3600" dirty="0"/>
            </a:br>
            <a:r>
              <a:rPr lang="ja-JP" altLang="en-US" b="1" dirty="0"/>
              <a:t>－大学入試改革－</a:t>
            </a:r>
            <a:endParaRPr lang="ja-JP" altLang="en-US" sz="3600" b="1" dirty="0">
              <a:ln w="22225">
                <a:noFill/>
                <a:prstDash val="solid"/>
              </a:ln>
              <a:solidFill>
                <a:schemeClr val="accent1"/>
              </a:solidFill>
            </a:endParaRPr>
          </a:p>
          <a:p>
            <a:endParaRPr lang="en-US" altLang="ja-JP" sz="3600" b="1" dirty="0">
              <a:ln w="22225">
                <a:noFill/>
                <a:prstDash val="solid"/>
              </a:ln>
              <a:solidFill>
                <a:schemeClr val="accent1"/>
              </a:solidFill>
            </a:endParaRPr>
          </a:p>
          <a:p>
            <a:pPr algn="ctr"/>
            <a:endParaRPr lang="en-US" altLang="ja-JP" sz="3600" b="1" dirty="0">
              <a:ln w="22225">
                <a:noFill/>
                <a:prstDash val="solid"/>
              </a:ln>
              <a:solidFill>
                <a:schemeClr val="accent1"/>
              </a:solidFill>
            </a:endParaRPr>
          </a:p>
        </p:txBody>
      </p:sp>
      <p:sp>
        <p:nvSpPr>
          <p:cNvPr id="6" name="四角形: 角を丸くする 5">
            <a:extLst>
              <a:ext uri="{FF2B5EF4-FFF2-40B4-BE49-F238E27FC236}">
                <a16:creationId xmlns:a16="http://schemas.microsoft.com/office/drawing/2014/main" id="{08AC7251-98A8-4A6B-8AF8-D7719C23D1F9}"/>
              </a:ext>
            </a:extLst>
          </p:cNvPr>
          <p:cNvSpPr/>
          <p:nvPr/>
        </p:nvSpPr>
        <p:spPr>
          <a:xfrm>
            <a:off x="435123" y="1937288"/>
            <a:ext cx="11046436" cy="1960536"/>
          </a:xfrm>
          <a:prstGeom prst="round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四角形: 角を丸くする 7">
            <a:extLst>
              <a:ext uri="{FF2B5EF4-FFF2-40B4-BE49-F238E27FC236}">
                <a16:creationId xmlns:a16="http://schemas.microsoft.com/office/drawing/2014/main" id="{69F67D53-22A3-4695-A1BF-04A5352BAF62}"/>
              </a:ext>
            </a:extLst>
          </p:cNvPr>
          <p:cNvSpPr/>
          <p:nvPr/>
        </p:nvSpPr>
        <p:spPr>
          <a:xfrm>
            <a:off x="347378" y="4154848"/>
            <a:ext cx="11046436" cy="1960536"/>
          </a:xfrm>
          <a:prstGeom prst="round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08842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FD6680-DEA6-4654-8FA6-397FC10AB051}"/>
              </a:ext>
            </a:extLst>
          </p:cNvPr>
          <p:cNvSpPr>
            <a:spLocks noGrp="1"/>
          </p:cNvSpPr>
          <p:nvPr>
            <p:ph type="title"/>
          </p:nvPr>
        </p:nvSpPr>
        <p:spPr>
          <a:xfrm>
            <a:off x="838200" y="365125"/>
            <a:ext cx="10515600" cy="682625"/>
          </a:xfrm>
          <a:solidFill>
            <a:schemeClr val="lt1">
              <a:tint val="40000"/>
              <a:hueOff val="0"/>
              <a:satOff val="0"/>
              <a:lumOff val="0"/>
            </a:schemeClr>
          </a:solidFill>
        </p:spPr>
        <p:txBody>
          <a:bodyPr>
            <a:normAutofit fontScale="90000"/>
          </a:bodyPr>
          <a:lstStyle/>
          <a:p>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500245FB-FBDD-4A8F-89C6-F4937524CAE2}"/>
              </a:ext>
            </a:extLst>
          </p:cNvPr>
          <p:cNvSpPr/>
          <p:nvPr/>
        </p:nvSpPr>
        <p:spPr>
          <a:xfrm>
            <a:off x="542924" y="1403351"/>
            <a:ext cx="11406187" cy="5267326"/>
          </a:xfrm>
          <a:prstGeom prst="rect">
            <a:avLst/>
          </a:prstGeom>
          <a:ln>
            <a:solidFill>
              <a:schemeClr val="accent6"/>
            </a:solidFill>
          </a:ln>
        </p:spPr>
      </p:sp>
      <p:sp>
        <p:nvSpPr>
          <p:cNvPr id="19" name="矢印: 右 18">
            <a:extLst>
              <a:ext uri="{FF2B5EF4-FFF2-40B4-BE49-F238E27FC236}">
                <a16:creationId xmlns:a16="http://schemas.microsoft.com/office/drawing/2014/main" id="{645058E5-4A8D-42AB-B5AF-7DB057A06FAC}"/>
              </a:ext>
            </a:extLst>
          </p:cNvPr>
          <p:cNvSpPr/>
          <p:nvPr/>
        </p:nvSpPr>
        <p:spPr>
          <a:xfrm rot="5400000">
            <a:off x="2205878" y="2787374"/>
            <a:ext cx="152130" cy="152130"/>
          </a:xfrm>
          <a:prstGeom prst="rightArrow">
            <a:avLst>
              <a:gd name="adj1" fmla="val 66700"/>
              <a:gd name="adj2" fmla="val 50000"/>
            </a:avLst>
          </a:prstGeom>
        </p:spPr>
        <p:style>
          <a:lnRef idx="0">
            <a:schemeClr val="accent1">
              <a:shade val="90000"/>
              <a:hueOff val="0"/>
              <a:satOff val="0"/>
              <a:lumOff val="0"/>
              <a:alphaOff val="0"/>
            </a:schemeClr>
          </a:lnRef>
          <a:fillRef idx="1">
            <a:schemeClr val="accent1">
              <a:shade val="90000"/>
              <a:hueOff val="0"/>
              <a:satOff val="0"/>
              <a:lumOff val="0"/>
              <a:alphaOff val="0"/>
            </a:schemeClr>
          </a:fillRef>
          <a:effectRef idx="0">
            <a:schemeClr val="accent1">
              <a:shade val="90000"/>
              <a:hueOff val="0"/>
              <a:satOff val="0"/>
              <a:lumOff val="0"/>
              <a:alphaOff val="0"/>
            </a:schemeClr>
          </a:effectRef>
          <a:fontRef idx="minor">
            <a:schemeClr val="lt1"/>
          </a:fontRef>
        </p:style>
      </p:sp>
      <p:sp>
        <p:nvSpPr>
          <p:cNvPr id="21" name="矢印: 右 20">
            <a:extLst>
              <a:ext uri="{FF2B5EF4-FFF2-40B4-BE49-F238E27FC236}">
                <a16:creationId xmlns:a16="http://schemas.microsoft.com/office/drawing/2014/main" id="{D426DCB3-B5A2-4E7E-87B0-08958DC40D6E}"/>
              </a:ext>
            </a:extLst>
          </p:cNvPr>
          <p:cNvSpPr/>
          <p:nvPr/>
        </p:nvSpPr>
        <p:spPr>
          <a:xfrm rot="5400000">
            <a:off x="2205878" y="3960948"/>
            <a:ext cx="152130" cy="152130"/>
          </a:xfrm>
          <a:prstGeom prst="rightArrow">
            <a:avLst>
              <a:gd name="adj1" fmla="val 66700"/>
              <a:gd name="adj2" fmla="val 50000"/>
            </a:avLst>
          </a:prstGeom>
        </p:spPr>
        <p:style>
          <a:lnRef idx="0">
            <a:schemeClr val="accent1">
              <a:shade val="90000"/>
              <a:hueOff val="51928"/>
              <a:satOff val="-1109"/>
              <a:lumOff val="4139"/>
              <a:alphaOff val="0"/>
            </a:schemeClr>
          </a:lnRef>
          <a:fillRef idx="1">
            <a:schemeClr val="accent1">
              <a:shade val="90000"/>
              <a:hueOff val="51928"/>
              <a:satOff val="-1109"/>
              <a:lumOff val="4139"/>
              <a:alphaOff val="0"/>
            </a:schemeClr>
          </a:fillRef>
          <a:effectRef idx="0">
            <a:schemeClr val="accent1">
              <a:shade val="90000"/>
              <a:hueOff val="51928"/>
              <a:satOff val="-1109"/>
              <a:lumOff val="4139"/>
              <a:alphaOff val="0"/>
            </a:schemeClr>
          </a:effectRef>
          <a:fontRef idx="minor">
            <a:schemeClr val="lt1"/>
          </a:fontRef>
        </p:style>
      </p:sp>
      <p:sp>
        <p:nvSpPr>
          <p:cNvPr id="23" name="矢印: 右 22">
            <a:extLst>
              <a:ext uri="{FF2B5EF4-FFF2-40B4-BE49-F238E27FC236}">
                <a16:creationId xmlns:a16="http://schemas.microsoft.com/office/drawing/2014/main" id="{499B65FD-A740-4CD3-A6B3-E1ED3CD1DAAB}"/>
              </a:ext>
            </a:extLst>
          </p:cNvPr>
          <p:cNvSpPr/>
          <p:nvPr/>
        </p:nvSpPr>
        <p:spPr>
          <a:xfrm rot="5400000">
            <a:off x="2205878" y="5134523"/>
            <a:ext cx="152130" cy="152130"/>
          </a:xfrm>
          <a:prstGeom prst="rightArrow">
            <a:avLst>
              <a:gd name="adj1" fmla="val 66700"/>
              <a:gd name="adj2" fmla="val 50000"/>
            </a:avLst>
          </a:prstGeom>
        </p:spPr>
        <p:style>
          <a:lnRef idx="0">
            <a:schemeClr val="accent1">
              <a:shade val="90000"/>
              <a:hueOff val="103857"/>
              <a:satOff val="-2218"/>
              <a:lumOff val="8277"/>
              <a:alphaOff val="0"/>
            </a:schemeClr>
          </a:lnRef>
          <a:fillRef idx="1">
            <a:schemeClr val="accent1">
              <a:shade val="90000"/>
              <a:hueOff val="103857"/>
              <a:satOff val="-2218"/>
              <a:lumOff val="8277"/>
              <a:alphaOff val="0"/>
            </a:schemeClr>
          </a:fillRef>
          <a:effectRef idx="0">
            <a:schemeClr val="accent1">
              <a:shade val="90000"/>
              <a:hueOff val="103857"/>
              <a:satOff val="-2218"/>
              <a:lumOff val="8277"/>
              <a:alphaOff val="0"/>
            </a:schemeClr>
          </a:effectRef>
          <a:fontRef idx="minor">
            <a:schemeClr val="lt1"/>
          </a:fontRef>
        </p:style>
      </p:sp>
      <p:sp>
        <p:nvSpPr>
          <p:cNvPr id="26" name="矢印: 右 25">
            <a:extLst>
              <a:ext uri="{FF2B5EF4-FFF2-40B4-BE49-F238E27FC236}">
                <a16:creationId xmlns:a16="http://schemas.microsoft.com/office/drawing/2014/main" id="{DA19264F-8996-492D-8191-3B9D81286F69}"/>
              </a:ext>
            </a:extLst>
          </p:cNvPr>
          <p:cNvSpPr/>
          <p:nvPr/>
        </p:nvSpPr>
        <p:spPr>
          <a:xfrm rot="5400000">
            <a:off x="6169952" y="2787374"/>
            <a:ext cx="152130" cy="152130"/>
          </a:xfrm>
          <a:prstGeom prst="rightArrow">
            <a:avLst>
              <a:gd name="adj1" fmla="val 66700"/>
              <a:gd name="adj2" fmla="val 50000"/>
            </a:avLst>
          </a:prstGeom>
        </p:spPr>
        <p:style>
          <a:lnRef idx="0">
            <a:schemeClr val="accent1">
              <a:shade val="90000"/>
              <a:hueOff val="155785"/>
              <a:satOff val="-3327"/>
              <a:lumOff val="12416"/>
              <a:alphaOff val="0"/>
            </a:schemeClr>
          </a:lnRef>
          <a:fillRef idx="1">
            <a:schemeClr val="accent1">
              <a:shade val="90000"/>
              <a:hueOff val="155785"/>
              <a:satOff val="-3327"/>
              <a:lumOff val="12416"/>
              <a:alphaOff val="0"/>
            </a:schemeClr>
          </a:fillRef>
          <a:effectRef idx="0">
            <a:schemeClr val="accent1">
              <a:shade val="90000"/>
              <a:hueOff val="155785"/>
              <a:satOff val="-3327"/>
              <a:lumOff val="12416"/>
              <a:alphaOff val="0"/>
            </a:schemeClr>
          </a:effectRef>
          <a:fontRef idx="minor">
            <a:schemeClr val="lt1"/>
          </a:fontRef>
        </p:style>
      </p:sp>
      <p:sp>
        <p:nvSpPr>
          <p:cNvPr id="28" name="矢印: 右 27">
            <a:extLst>
              <a:ext uri="{FF2B5EF4-FFF2-40B4-BE49-F238E27FC236}">
                <a16:creationId xmlns:a16="http://schemas.microsoft.com/office/drawing/2014/main" id="{FC437E96-4E7B-462C-9AF3-64DCF9896E48}"/>
              </a:ext>
            </a:extLst>
          </p:cNvPr>
          <p:cNvSpPr/>
          <p:nvPr/>
        </p:nvSpPr>
        <p:spPr>
          <a:xfrm rot="5400000">
            <a:off x="6169952" y="3960948"/>
            <a:ext cx="152130" cy="152130"/>
          </a:xfrm>
          <a:prstGeom prst="rightArrow">
            <a:avLst>
              <a:gd name="adj1" fmla="val 66700"/>
              <a:gd name="adj2" fmla="val 50000"/>
            </a:avLst>
          </a:prstGeom>
        </p:spPr>
        <p:style>
          <a:lnRef idx="0">
            <a:schemeClr val="accent1">
              <a:shade val="90000"/>
              <a:hueOff val="207713"/>
              <a:satOff val="-4436"/>
              <a:lumOff val="16555"/>
              <a:alphaOff val="0"/>
            </a:schemeClr>
          </a:lnRef>
          <a:fillRef idx="1">
            <a:schemeClr val="accent1">
              <a:shade val="90000"/>
              <a:hueOff val="207713"/>
              <a:satOff val="-4436"/>
              <a:lumOff val="16555"/>
              <a:alphaOff val="0"/>
            </a:schemeClr>
          </a:fillRef>
          <a:effectRef idx="0">
            <a:schemeClr val="accent1">
              <a:shade val="90000"/>
              <a:hueOff val="207713"/>
              <a:satOff val="-4436"/>
              <a:lumOff val="16555"/>
              <a:alphaOff val="0"/>
            </a:schemeClr>
          </a:effectRef>
          <a:fontRef idx="minor">
            <a:schemeClr val="lt1"/>
          </a:fontRef>
        </p:style>
      </p:sp>
      <p:sp>
        <p:nvSpPr>
          <p:cNvPr id="30" name="矢印: 右 29">
            <a:extLst>
              <a:ext uri="{FF2B5EF4-FFF2-40B4-BE49-F238E27FC236}">
                <a16:creationId xmlns:a16="http://schemas.microsoft.com/office/drawing/2014/main" id="{004FB815-E081-40C0-8553-50ADBE44A4A3}"/>
              </a:ext>
            </a:extLst>
          </p:cNvPr>
          <p:cNvSpPr/>
          <p:nvPr/>
        </p:nvSpPr>
        <p:spPr>
          <a:xfrm rot="5400000">
            <a:off x="6169952" y="5134523"/>
            <a:ext cx="152130" cy="152130"/>
          </a:xfrm>
          <a:prstGeom prst="rightArrow">
            <a:avLst>
              <a:gd name="adj1" fmla="val 66700"/>
              <a:gd name="adj2" fmla="val 50000"/>
            </a:avLst>
          </a:prstGeom>
        </p:spPr>
        <p:style>
          <a:lnRef idx="0">
            <a:schemeClr val="accent1">
              <a:shade val="90000"/>
              <a:hueOff val="259641"/>
              <a:satOff val="-5544"/>
              <a:lumOff val="20693"/>
              <a:alphaOff val="0"/>
            </a:schemeClr>
          </a:lnRef>
          <a:fillRef idx="1">
            <a:schemeClr val="accent1">
              <a:shade val="90000"/>
              <a:hueOff val="259641"/>
              <a:satOff val="-5544"/>
              <a:lumOff val="20693"/>
              <a:alphaOff val="0"/>
            </a:schemeClr>
          </a:fillRef>
          <a:effectRef idx="0">
            <a:schemeClr val="accent1">
              <a:shade val="90000"/>
              <a:hueOff val="259641"/>
              <a:satOff val="-5544"/>
              <a:lumOff val="20693"/>
              <a:alphaOff val="0"/>
            </a:schemeClr>
          </a:effectRef>
          <a:fontRef idx="minor">
            <a:schemeClr val="lt1"/>
          </a:fontRef>
        </p:style>
      </p:sp>
      <p:sp>
        <p:nvSpPr>
          <p:cNvPr id="33" name="矢印: 右 32">
            <a:extLst>
              <a:ext uri="{FF2B5EF4-FFF2-40B4-BE49-F238E27FC236}">
                <a16:creationId xmlns:a16="http://schemas.microsoft.com/office/drawing/2014/main" id="{892CAC5D-E08C-4CB2-B98F-7F5EF06060A2}"/>
              </a:ext>
            </a:extLst>
          </p:cNvPr>
          <p:cNvSpPr/>
          <p:nvPr/>
        </p:nvSpPr>
        <p:spPr>
          <a:xfrm rot="5400000">
            <a:off x="10134026" y="2787374"/>
            <a:ext cx="152130" cy="152130"/>
          </a:xfrm>
          <a:prstGeom prst="rightArrow">
            <a:avLst>
              <a:gd name="adj1" fmla="val 66700"/>
              <a:gd name="adj2" fmla="val 50000"/>
            </a:avLst>
          </a:prstGeom>
        </p:spPr>
        <p:style>
          <a:lnRef idx="0">
            <a:schemeClr val="accent1">
              <a:shade val="90000"/>
              <a:hueOff val="311570"/>
              <a:satOff val="-6653"/>
              <a:lumOff val="24832"/>
              <a:alphaOff val="0"/>
            </a:schemeClr>
          </a:lnRef>
          <a:fillRef idx="1">
            <a:schemeClr val="accent1">
              <a:shade val="90000"/>
              <a:hueOff val="311570"/>
              <a:satOff val="-6653"/>
              <a:lumOff val="24832"/>
              <a:alphaOff val="0"/>
            </a:schemeClr>
          </a:fillRef>
          <a:effectRef idx="0">
            <a:schemeClr val="accent1">
              <a:shade val="90000"/>
              <a:hueOff val="311570"/>
              <a:satOff val="-6653"/>
              <a:lumOff val="24832"/>
              <a:alphaOff val="0"/>
            </a:schemeClr>
          </a:effectRef>
          <a:fontRef idx="minor">
            <a:schemeClr val="lt1"/>
          </a:fontRef>
        </p:style>
      </p:sp>
      <p:sp>
        <p:nvSpPr>
          <p:cNvPr id="35" name="矢印: 右 34">
            <a:extLst>
              <a:ext uri="{FF2B5EF4-FFF2-40B4-BE49-F238E27FC236}">
                <a16:creationId xmlns:a16="http://schemas.microsoft.com/office/drawing/2014/main" id="{24AD934D-CDAD-4A7A-B5B5-9F6DADF65DE4}"/>
              </a:ext>
            </a:extLst>
          </p:cNvPr>
          <p:cNvSpPr/>
          <p:nvPr/>
        </p:nvSpPr>
        <p:spPr>
          <a:xfrm rot="5400000">
            <a:off x="10134026" y="3960948"/>
            <a:ext cx="152130" cy="152130"/>
          </a:xfrm>
          <a:prstGeom prst="rightArrow">
            <a:avLst>
              <a:gd name="adj1" fmla="val 66700"/>
              <a:gd name="adj2" fmla="val 50000"/>
            </a:avLst>
          </a:prstGeom>
        </p:spPr>
        <p:style>
          <a:lnRef idx="0">
            <a:schemeClr val="accent1">
              <a:shade val="90000"/>
              <a:hueOff val="363498"/>
              <a:satOff val="-7762"/>
              <a:lumOff val="28970"/>
              <a:alphaOff val="0"/>
            </a:schemeClr>
          </a:lnRef>
          <a:fillRef idx="1">
            <a:schemeClr val="accent1">
              <a:shade val="90000"/>
              <a:hueOff val="363498"/>
              <a:satOff val="-7762"/>
              <a:lumOff val="28970"/>
              <a:alphaOff val="0"/>
            </a:schemeClr>
          </a:fillRef>
          <a:effectRef idx="0">
            <a:schemeClr val="accent1">
              <a:shade val="90000"/>
              <a:hueOff val="363498"/>
              <a:satOff val="-7762"/>
              <a:lumOff val="28970"/>
              <a:alphaOff val="0"/>
            </a:schemeClr>
          </a:effectRef>
          <a:fontRef idx="minor">
            <a:schemeClr val="lt1"/>
          </a:fontRef>
        </p:style>
      </p:sp>
      <p:sp>
        <p:nvSpPr>
          <p:cNvPr id="37" name="矢印: 右 36">
            <a:extLst>
              <a:ext uri="{FF2B5EF4-FFF2-40B4-BE49-F238E27FC236}">
                <a16:creationId xmlns:a16="http://schemas.microsoft.com/office/drawing/2014/main" id="{95DB86F2-C575-4A42-959F-476754DFCC4F}"/>
              </a:ext>
            </a:extLst>
          </p:cNvPr>
          <p:cNvSpPr/>
          <p:nvPr/>
        </p:nvSpPr>
        <p:spPr>
          <a:xfrm rot="5427603">
            <a:off x="10129310" y="5134523"/>
            <a:ext cx="152139" cy="152130"/>
          </a:xfrm>
          <a:prstGeom prst="rightArrow">
            <a:avLst>
              <a:gd name="adj1" fmla="val 66700"/>
              <a:gd name="adj2" fmla="val 50000"/>
            </a:avLst>
          </a:prstGeom>
        </p:spPr>
        <p:style>
          <a:lnRef idx="0">
            <a:schemeClr val="accent1">
              <a:shade val="90000"/>
              <a:hueOff val="415426"/>
              <a:satOff val="-8871"/>
              <a:lumOff val="33109"/>
              <a:alphaOff val="0"/>
            </a:schemeClr>
          </a:lnRef>
          <a:fillRef idx="1">
            <a:schemeClr val="accent1">
              <a:shade val="90000"/>
              <a:hueOff val="415426"/>
              <a:satOff val="-8871"/>
              <a:lumOff val="33109"/>
              <a:alphaOff val="0"/>
            </a:schemeClr>
          </a:fillRef>
          <a:effectRef idx="0">
            <a:schemeClr val="accent1">
              <a:shade val="90000"/>
              <a:hueOff val="415426"/>
              <a:satOff val="-8871"/>
              <a:lumOff val="33109"/>
              <a:alphaOff val="0"/>
            </a:schemeClr>
          </a:effectRef>
          <a:fontRef idx="minor">
            <a:schemeClr val="lt1"/>
          </a:fontRef>
        </p:style>
      </p:sp>
      <p:sp>
        <p:nvSpPr>
          <p:cNvPr id="6" name="正方形/長方形 5">
            <a:extLst>
              <a:ext uri="{FF2B5EF4-FFF2-40B4-BE49-F238E27FC236}">
                <a16:creationId xmlns:a16="http://schemas.microsoft.com/office/drawing/2014/main" id="{78A2AEFD-0958-475B-AD4A-EB8CC10167FC}"/>
              </a:ext>
            </a:extLst>
          </p:cNvPr>
          <p:cNvSpPr/>
          <p:nvPr/>
        </p:nvSpPr>
        <p:spPr>
          <a:xfrm>
            <a:off x="780450" y="258512"/>
            <a:ext cx="10515600" cy="103822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a:latin typeface="HGP創英角ｺﾞｼｯｸUB" panose="020B0900000000000000" pitchFamily="50" charset="-128"/>
                <a:ea typeface="HGP創英角ｺﾞｼｯｸUB" panose="020B0900000000000000" pitchFamily="50" charset="-128"/>
              </a:rPr>
              <a:t>　</a:t>
            </a:r>
            <a:r>
              <a:rPr lang="ja-JP" altLang="en-US" sz="4400" dirty="0">
                <a:solidFill>
                  <a:schemeClr val="accent1"/>
                </a:solidFill>
                <a:latin typeface="HGP創英角ｺﾞｼｯｸUB" panose="020B0900000000000000" pitchFamily="50" charset="-128"/>
                <a:ea typeface="HGP創英角ｺﾞｼｯｸUB" panose="020B0900000000000000" pitchFamily="50" charset="-128"/>
              </a:rPr>
              <a:t>　はじめに</a:t>
            </a:r>
            <a:endParaRPr kumimoji="1" lang="ja-JP" altLang="en-US" sz="4400" dirty="0">
              <a:solidFill>
                <a:schemeClr val="accent1"/>
              </a:solidFill>
            </a:endParaRPr>
          </a:p>
        </p:txBody>
      </p:sp>
      <p:sp>
        <p:nvSpPr>
          <p:cNvPr id="31" name="フリーフォーム: 図形 30">
            <a:extLst>
              <a:ext uri="{FF2B5EF4-FFF2-40B4-BE49-F238E27FC236}">
                <a16:creationId xmlns:a16="http://schemas.microsoft.com/office/drawing/2014/main" id="{52F5FC68-993D-4528-9B35-DBC166B36A84}"/>
              </a:ext>
            </a:extLst>
          </p:cNvPr>
          <p:cNvSpPr/>
          <p:nvPr/>
        </p:nvSpPr>
        <p:spPr>
          <a:xfrm>
            <a:off x="4507388"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lumMod val="40000"/>
              <a:lumOff val="60000"/>
              <a:alpha val="90000"/>
            </a:schemeClr>
          </a:solidFill>
          <a:ln w="76200">
            <a:solidFill>
              <a:schemeClr val="accent4"/>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大学共通テストとは</a:t>
            </a:r>
            <a:endPar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45" name="グループ化 44">
            <a:extLst>
              <a:ext uri="{FF2B5EF4-FFF2-40B4-BE49-F238E27FC236}">
                <a16:creationId xmlns:a16="http://schemas.microsoft.com/office/drawing/2014/main" id="{FF7E6968-27FF-4871-8142-D31CAFC05A67}"/>
              </a:ext>
            </a:extLst>
          </p:cNvPr>
          <p:cNvGrpSpPr/>
          <p:nvPr/>
        </p:nvGrpSpPr>
        <p:grpSpPr>
          <a:xfrm>
            <a:off x="8471462" y="1841994"/>
            <a:ext cx="3477258" cy="1233549"/>
            <a:chOff x="8471462" y="1841994"/>
            <a:chExt cx="3477258" cy="1233549"/>
          </a:xfrm>
          <a:solidFill>
            <a:schemeClr val="accent1">
              <a:lumMod val="40000"/>
              <a:lumOff val="60000"/>
            </a:schemeClr>
          </a:solidFill>
        </p:grpSpPr>
        <p:sp>
          <p:nvSpPr>
            <p:cNvPr id="32" name="フリーフォーム: 図形 31">
              <a:extLst>
                <a:ext uri="{FF2B5EF4-FFF2-40B4-BE49-F238E27FC236}">
                  <a16:creationId xmlns:a16="http://schemas.microsoft.com/office/drawing/2014/main" id="{7BE25925-C7B2-49E6-9EBA-6A7D7AA4DD2F}"/>
                </a:ext>
              </a:extLst>
            </p:cNvPr>
            <p:cNvSpPr/>
            <p:nvPr/>
          </p:nvSpPr>
          <p:spPr>
            <a:xfrm>
              <a:off x="8471462"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4"/>
              </a:solidFill>
            </a:ln>
          </p:spPr>
          <p:style>
            <a:lnRef idx="2">
              <a:scrgbClr r="0" g="0" b="0"/>
            </a:lnRef>
            <a:fillRef idx="1">
              <a:scrgbClr r="0" g="0" b="0"/>
            </a:fillRef>
            <a:effectRef idx="0">
              <a:schemeClr val="accent1">
                <a:alpha val="90000"/>
                <a:hueOff val="0"/>
                <a:satOff val="0"/>
                <a:lumOff val="0"/>
                <a:alphaOff val="-4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ln w="22225"/>
                  <a:latin typeface="HGP創英角ｺﾞｼｯｸUB" panose="020B0900000000000000" pitchFamily="50" charset="-128"/>
                  <a:ea typeface="HGP創英角ｺﾞｼｯｸUB" panose="020B0900000000000000" pitchFamily="50" charset="-128"/>
                </a:rPr>
                <a:t>（</a:t>
              </a:r>
              <a:r>
                <a:rPr lang="ja-JP" altLang="en-US" sz="2400" dirty="0">
                  <a:ln w="22225"/>
                  <a:latin typeface="HGP創英角ｺﾞｼｯｸUB" panose="020B0900000000000000" pitchFamily="50" charset="-128"/>
                  <a:ea typeface="HGP創英角ｺﾞｼｯｸUB" panose="020B0900000000000000" pitchFamily="50" charset="-128"/>
                </a:rPr>
                <a:t>２</a:t>
              </a:r>
              <a:r>
                <a:rPr kumimoji="1" lang="ja-JP" altLang="en-US" sz="2400" kern="1200" dirty="0">
                  <a:ln w="22225"/>
                  <a:latin typeface="HGP創英角ｺﾞｼｯｸUB" panose="020B0900000000000000" pitchFamily="50" charset="-128"/>
                  <a:ea typeface="HGP創英角ｺﾞｼｯｸUB" panose="020B0900000000000000" pitchFamily="50" charset="-128"/>
                </a:rPr>
                <a:t>）従来のセンター試験　との違い　　　　</a:t>
              </a:r>
            </a:p>
          </p:txBody>
        </p:sp>
        <p:sp>
          <p:nvSpPr>
            <p:cNvPr id="15" name="矢印: 下 14">
              <a:extLst>
                <a:ext uri="{FF2B5EF4-FFF2-40B4-BE49-F238E27FC236}">
                  <a16:creationId xmlns:a16="http://schemas.microsoft.com/office/drawing/2014/main" id="{8676DBC5-9286-438E-B814-7651BF123322}"/>
                </a:ext>
              </a:extLst>
            </p:cNvPr>
            <p:cNvSpPr/>
            <p:nvPr/>
          </p:nvSpPr>
          <p:spPr>
            <a:xfrm>
              <a:off x="9936892" y="2593630"/>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46" name="グループ化 45">
            <a:extLst>
              <a:ext uri="{FF2B5EF4-FFF2-40B4-BE49-F238E27FC236}">
                <a16:creationId xmlns:a16="http://schemas.microsoft.com/office/drawing/2014/main" id="{92D92A17-072F-4FAE-850C-DC8E5D86DB86}"/>
              </a:ext>
            </a:extLst>
          </p:cNvPr>
          <p:cNvGrpSpPr/>
          <p:nvPr/>
        </p:nvGrpSpPr>
        <p:grpSpPr>
          <a:xfrm>
            <a:off x="8471462" y="3015569"/>
            <a:ext cx="3477258" cy="1262401"/>
            <a:chOff x="8471462" y="3015569"/>
            <a:chExt cx="3477258" cy="1262401"/>
          </a:xfrm>
          <a:solidFill>
            <a:schemeClr val="accent1">
              <a:lumMod val="40000"/>
              <a:lumOff val="60000"/>
            </a:schemeClr>
          </a:solidFill>
        </p:grpSpPr>
        <p:sp>
          <p:nvSpPr>
            <p:cNvPr id="34" name="フリーフォーム: 図形 33">
              <a:extLst>
                <a:ext uri="{FF2B5EF4-FFF2-40B4-BE49-F238E27FC236}">
                  <a16:creationId xmlns:a16="http://schemas.microsoft.com/office/drawing/2014/main" id="{CEF5910C-AEAC-41A6-80C3-3CE55C887246}"/>
                </a:ext>
              </a:extLst>
            </p:cNvPr>
            <p:cNvSpPr/>
            <p:nvPr/>
          </p:nvSpPr>
          <p:spPr>
            <a:xfrm>
              <a:off x="8471462" y="301556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4"/>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３</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）プレテストの結果</a:t>
              </a:r>
            </a:p>
          </p:txBody>
        </p:sp>
        <p:sp>
          <p:nvSpPr>
            <p:cNvPr id="17" name="矢印: 下 16">
              <a:extLst>
                <a:ext uri="{FF2B5EF4-FFF2-40B4-BE49-F238E27FC236}">
                  <a16:creationId xmlns:a16="http://schemas.microsoft.com/office/drawing/2014/main" id="{30D326AA-AFCD-4A8E-9D06-DB75AF5E51B1}"/>
                </a:ext>
              </a:extLst>
            </p:cNvPr>
            <p:cNvSpPr/>
            <p:nvPr/>
          </p:nvSpPr>
          <p:spPr>
            <a:xfrm>
              <a:off x="9917906" y="3796057"/>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sp>
        <p:nvSpPr>
          <p:cNvPr id="24" name="フリーフォーム: 図形 23">
            <a:extLst>
              <a:ext uri="{FF2B5EF4-FFF2-40B4-BE49-F238E27FC236}">
                <a16:creationId xmlns:a16="http://schemas.microsoft.com/office/drawing/2014/main" id="{286667E3-8A43-4E19-A23F-69CE3339C5BB}"/>
              </a:ext>
            </a:extLst>
          </p:cNvPr>
          <p:cNvSpPr/>
          <p:nvPr/>
        </p:nvSpPr>
        <p:spPr>
          <a:xfrm>
            <a:off x="543314"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lumMod val="40000"/>
              <a:lumOff val="60000"/>
            </a:schemeClr>
          </a:solid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４</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古典における探究学習の意義</a:t>
            </a:r>
            <a:endPar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39" name="グループ化 38">
            <a:extLst>
              <a:ext uri="{FF2B5EF4-FFF2-40B4-BE49-F238E27FC236}">
                <a16:creationId xmlns:a16="http://schemas.microsoft.com/office/drawing/2014/main" id="{53D12C41-6155-442B-98B0-CC58C65BE41A}"/>
              </a:ext>
            </a:extLst>
          </p:cNvPr>
          <p:cNvGrpSpPr/>
          <p:nvPr/>
        </p:nvGrpSpPr>
        <p:grpSpPr>
          <a:xfrm>
            <a:off x="543314" y="1841994"/>
            <a:ext cx="3477258" cy="1279458"/>
            <a:chOff x="543314" y="1841994"/>
            <a:chExt cx="3477258" cy="1279458"/>
          </a:xfrm>
          <a:solidFill>
            <a:schemeClr val="accent1">
              <a:lumMod val="40000"/>
              <a:lumOff val="60000"/>
            </a:schemeClr>
          </a:solidFill>
        </p:grpSpPr>
        <p:sp>
          <p:nvSpPr>
            <p:cNvPr id="16" name="フリーフォーム: 図形 15">
              <a:extLst>
                <a:ext uri="{FF2B5EF4-FFF2-40B4-BE49-F238E27FC236}">
                  <a16:creationId xmlns:a16="http://schemas.microsoft.com/office/drawing/2014/main" id="{E3BB8A03-DF7A-468C-A31D-73C2963B0515}"/>
                </a:ext>
              </a:extLst>
            </p:cNvPr>
            <p:cNvSpPr/>
            <p:nvPr/>
          </p:nvSpPr>
          <p:spPr>
            <a:xfrm>
              <a:off x="543314"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hueOff val="0"/>
                <a:satOff val="0"/>
                <a:lumOff val="0"/>
                <a:alphaOff val="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探究学習とは</a:t>
              </a:r>
              <a:endPar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9" name="矢印: 下 8">
              <a:extLst>
                <a:ext uri="{FF2B5EF4-FFF2-40B4-BE49-F238E27FC236}">
                  <a16:creationId xmlns:a16="http://schemas.microsoft.com/office/drawing/2014/main" id="{C0847FA0-23F7-4DDF-90B0-9F8A72EBA8B4}"/>
                </a:ext>
              </a:extLst>
            </p:cNvPr>
            <p:cNvSpPr/>
            <p:nvPr/>
          </p:nvSpPr>
          <p:spPr>
            <a:xfrm>
              <a:off x="2014151" y="2639539"/>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40" name="グループ化 39">
            <a:extLst>
              <a:ext uri="{FF2B5EF4-FFF2-40B4-BE49-F238E27FC236}">
                <a16:creationId xmlns:a16="http://schemas.microsoft.com/office/drawing/2014/main" id="{5CEA35B7-3D00-4C6B-A3C3-CB7F5C3B4191}"/>
              </a:ext>
            </a:extLst>
          </p:cNvPr>
          <p:cNvGrpSpPr/>
          <p:nvPr/>
        </p:nvGrpSpPr>
        <p:grpSpPr>
          <a:xfrm>
            <a:off x="543314" y="3015569"/>
            <a:ext cx="3477258" cy="1262401"/>
            <a:chOff x="543314" y="3015569"/>
            <a:chExt cx="3477258" cy="1262401"/>
          </a:xfrm>
          <a:solidFill>
            <a:schemeClr val="accent1">
              <a:lumMod val="40000"/>
              <a:lumOff val="60000"/>
            </a:schemeClr>
          </a:solidFill>
        </p:grpSpPr>
        <p:sp>
          <p:nvSpPr>
            <p:cNvPr id="20" name="フリーフォーム: 図形 19">
              <a:extLst>
                <a:ext uri="{FF2B5EF4-FFF2-40B4-BE49-F238E27FC236}">
                  <a16:creationId xmlns:a16="http://schemas.microsoft.com/office/drawing/2014/main" id="{47B6073B-9939-445E-AE02-8CFDEB69AC93}"/>
                </a:ext>
              </a:extLst>
            </p:cNvPr>
            <p:cNvSpPr/>
            <p:nvPr/>
          </p:nvSpPr>
          <p:spPr>
            <a:xfrm>
              <a:off x="543314" y="301556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２</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探究の意義</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　</a:t>
              </a:r>
            </a:p>
          </p:txBody>
        </p:sp>
        <p:sp>
          <p:nvSpPr>
            <p:cNvPr id="10" name="矢印: 下 9">
              <a:extLst>
                <a:ext uri="{FF2B5EF4-FFF2-40B4-BE49-F238E27FC236}">
                  <a16:creationId xmlns:a16="http://schemas.microsoft.com/office/drawing/2014/main" id="{A265677F-BF5E-4D81-BAB5-BE9295E341A6}"/>
                </a:ext>
              </a:extLst>
            </p:cNvPr>
            <p:cNvSpPr/>
            <p:nvPr/>
          </p:nvSpPr>
          <p:spPr>
            <a:xfrm>
              <a:off x="2014151" y="3796057"/>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grpSp>
      <p:grpSp>
        <p:nvGrpSpPr>
          <p:cNvPr id="41" name="グループ化 40">
            <a:extLst>
              <a:ext uri="{FF2B5EF4-FFF2-40B4-BE49-F238E27FC236}">
                <a16:creationId xmlns:a16="http://schemas.microsoft.com/office/drawing/2014/main" id="{2B718747-494F-494C-AF41-B1073CCF9AEC}"/>
              </a:ext>
            </a:extLst>
          </p:cNvPr>
          <p:cNvGrpSpPr/>
          <p:nvPr/>
        </p:nvGrpSpPr>
        <p:grpSpPr>
          <a:xfrm>
            <a:off x="543314" y="4189144"/>
            <a:ext cx="3477258" cy="1265505"/>
            <a:chOff x="543314" y="4189144"/>
            <a:chExt cx="3477258" cy="1265505"/>
          </a:xfrm>
          <a:solidFill>
            <a:schemeClr val="accent1">
              <a:lumMod val="40000"/>
              <a:lumOff val="60000"/>
            </a:schemeClr>
          </a:solidFill>
        </p:grpSpPr>
        <p:sp>
          <p:nvSpPr>
            <p:cNvPr id="22" name="フリーフォーム: 図形 21">
              <a:extLst>
                <a:ext uri="{FF2B5EF4-FFF2-40B4-BE49-F238E27FC236}">
                  <a16:creationId xmlns:a16="http://schemas.microsoft.com/office/drawing/2014/main" id="{4E593EB3-B5BE-4318-8189-9C6DCA9252FC}"/>
                </a:ext>
              </a:extLst>
            </p:cNvPr>
            <p:cNvSpPr/>
            <p:nvPr/>
          </p:nvSpPr>
          <p:spPr>
            <a:xfrm>
              <a:off x="543314" y="418914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３</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探究のプロセス</a:t>
              </a:r>
            </a:p>
          </p:txBody>
        </p:sp>
        <p:sp>
          <p:nvSpPr>
            <p:cNvPr id="11" name="矢印: 下 10">
              <a:extLst>
                <a:ext uri="{FF2B5EF4-FFF2-40B4-BE49-F238E27FC236}">
                  <a16:creationId xmlns:a16="http://schemas.microsoft.com/office/drawing/2014/main" id="{55E54E1A-B6CF-4598-9FEA-6F6B50E6DC97}"/>
                </a:ext>
              </a:extLst>
            </p:cNvPr>
            <p:cNvSpPr/>
            <p:nvPr/>
          </p:nvSpPr>
          <p:spPr>
            <a:xfrm>
              <a:off x="2014151" y="4972736"/>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grpSp>
      <p:grpSp>
        <p:nvGrpSpPr>
          <p:cNvPr id="42" name="グループ化 41">
            <a:extLst>
              <a:ext uri="{FF2B5EF4-FFF2-40B4-BE49-F238E27FC236}">
                <a16:creationId xmlns:a16="http://schemas.microsoft.com/office/drawing/2014/main" id="{2A4D3748-2E14-4A92-822B-E26E633AFB6D}"/>
              </a:ext>
            </a:extLst>
          </p:cNvPr>
          <p:cNvGrpSpPr/>
          <p:nvPr/>
        </p:nvGrpSpPr>
        <p:grpSpPr>
          <a:xfrm>
            <a:off x="4540578" y="1831834"/>
            <a:ext cx="3477258" cy="1279458"/>
            <a:chOff x="4507388" y="1841994"/>
            <a:chExt cx="3477258" cy="1279458"/>
          </a:xfrm>
          <a:solidFill>
            <a:schemeClr val="accent1">
              <a:lumMod val="40000"/>
              <a:lumOff val="60000"/>
            </a:schemeClr>
          </a:solidFill>
        </p:grpSpPr>
        <p:sp>
          <p:nvSpPr>
            <p:cNvPr id="25" name="フリーフォーム: 図形 24">
              <a:extLst>
                <a:ext uri="{FF2B5EF4-FFF2-40B4-BE49-F238E27FC236}">
                  <a16:creationId xmlns:a16="http://schemas.microsoft.com/office/drawing/2014/main" id="{F25C0B98-4F2A-4273-AE69-EE7BC0D947D4}"/>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５</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脚本作りの意義</a:t>
              </a:r>
            </a:p>
          </p:txBody>
        </p:sp>
        <p:sp>
          <p:nvSpPr>
            <p:cNvPr id="12" name="矢印: 下 11">
              <a:extLst>
                <a:ext uri="{FF2B5EF4-FFF2-40B4-BE49-F238E27FC236}">
                  <a16:creationId xmlns:a16="http://schemas.microsoft.com/office/drawing/2014/main" id="{E8AED674-BC73-47A1-938D-F97B8D1B421A}"/>
                </a:ext>
              </a:extLst>
            </p:cNvPr>
            <p:cNvSpPr/>
            <p:nvPr/>
          </p:nvSpPr>
          <p:spPr>
            <a:xfrm>
              <a:off x="6005060" y="2639539"/>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55" name="グループ化 54">
            <a:extLst>
              <a:ext uri="{FF2B5EF4-FFF2-40B4-BE49-F238E27FC236}">
                <a16:creationId xmlns:a16="http://schemas.microsoft.com/office/drawing/2014/main" id="{097CB348-EECA-47EE-9E7C-BEC00E7D22A1}"/>
              </a:ext>
            </a:extLst>
          </p:cNvPr>
          <p:cNvGrpSpPr/>
          <p:nvPr/>
        </p:nvGrpSpPr>
        <p:grpSpPr>
          <a:xfrm>
            <a:off x="4540578" y="3108523"/>
            <a:ext cx="3477258" cy="1279458"/>
            <a:chOff x="4507388" y="1841994"/>
            <a:chExt cx="3477258" cy="1279458"/>
          </a:xfrm>
          <a:solidFill>
            <a:schemeClr val="accent1">
              <a:lumMod val="40000"/>
              <a:lumOff val="60000"/>
            </a:schemeClr>
          </a:solidFill>
        </p:grpSpPr>
        <p:sp>
          <p:nvSpPr>
            <p:cNvPr id="56" name="フリーフォーム: 図形 55">
              <a:extLst>
                <a:ext uri="{FF2B5EF4-FFF2-40B4-BE49-F238E27FC236}">
                  <a16:creationId xmlns:a16="http://schemas.microsoft.com/office/drawing/2014/main" id="{88E72E7D-F0E7-40E1-9C48-E81481AAE871}"/>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６</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古典における　　　　探究学習のサイクル</a:t>
              </a:r>
            </a:p>
          </p:txBody>
        </p:sp>
        <p:sp>
          <p:nvSpPr>
            <p:cNvPr id="57" name="矢印: 下 56">
              <a:extLst>
                <a:ext uri="{FF2B5EF4-FFF2-40B4-BE49-F238E27FC236}">
                  <a16:creationId xmlns:a16="http://schemas.microsoft.com/office/drawing/2014/main" id="{7838AB13-87C8-4D9E-85BF-D384A5A40641}"/>
                </a:ext>
              </a:extLst>
            </p:cNvPr>
            <p:cNvSpPr/>
            <p:nvPr/>
          </p:nvSpPr>
          <p:spPr>
            <a:xfrm>
              <a:off x="6005060" y="2639539"/>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58" name="グループ化 57">
            <a:extLst>
              <a:ext uri="{FF2B5EF4-FFF2-40B4-BE49-F238E27FC236}">
                <a16:creationId xmlns:a16="http://schemas.microsoft.com/office/drawing/2014/main" id="{1CF6BDAA-EFE5-4AF1-82BA-8528B1AD555C}"/>
              </a:ext>
            </a:extLst>
          </p:cNvPr>
          <p:cNvGrpSpPr/>
          <p:nvPr/>
        </p:nvGrpSpPr>
        <p:grpSpPr>
          <a:xfrm>
            <a:off x="4497574" y="4235621"/>
            <a:ext cx="3477258" cy="1279458"/>
            <a:chOff x="4507388" y="1841994"/>
            <a:chExt cx="3477258" cy="1279458"/>
          </a:xfrm>
          <a:solidFill>
            <a:schemeClr val="accent1">
              <a:lumMod val="40000"/>
              <a:lumOff val="60000"/>
            </a:schemeClr>
          </a:solidFill>
        </p:grpSpPr>
        <p:sp>
          <p:nvSpPr>
            <p:cNvPr id="59" name="フリーフォーム: 図形 58">
              <a:extLst>
                <a:ext uri="{FF2B5EF4-FFF2-40B4-BE49-F238E27FC236}">
                  <a16:creationId xmlns:a16="http://schemas.microsoft.com/office/drawing/2014/main" id="{ABE76F85-5E34-4094-8EB4-409F0E44C2A1}"/>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grp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７</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単元計画表</a:t>
              </a:r>
            </a:p>
          </p:txBody>
        </p:sp>
        <p:sp>
          <p:nvSpPr>
            <p:cNvPr id="60" name="矢印: 下 59">
              <a:extLst>
                <a:ext uri="{FF2B5EF4-FFF2-40B4-BE49-F238E27FC236}">
                  <a16:creationId xmlns:a16="http://schemas.microsoft.com/office/drawing/2014/main" id="{94756A35-7485-458F-929D-804764261CF6}"/>
                </a:ext>
              </a:extLst>
            </p:cNvPr>
            <p:cNvSpPr/>
            <p:nvPr/>
          </p:nvSpPr>
          <p:spPr>
            <a:xfrm>
              <a:off x="6005060" y="2639539"/>
              <a:ext cx="481914" cy="481913"/>
            </a:xfrm>
            <a:prstGeom prst="downArrow">
              <a:avLst/>
            </a:prstGeom>
            <a:grp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13" name="グループ化 12">
            <a:extLst>
              <a:ext uri="{FF2B5EF4-FFF2-40B4-BE49-F238E27FC236}">
                <a16:creationId xmlns:a16="http://schemas.microsoft.com/office/drawing/2014/main" id="{1461AB16-F792-4E45-B288-9B070AF7FBC5}"/>
              </a:ext>
            </a:extLst>
          </p:cNvPr>
          <p:cNvGrpSpPr/>
          <p:nvPr/>
        </p:nvGrpSpPr>
        <p:grpSpPr>
          <a:xfrm>
            <a:off x="8462039" y="4262309"/>
            <a:ext cx="3499295" cy="1969723"/>
            <a:chOff x="8462039" y="4262309"/>
            <a:chExt cx="3499295" cy="1969723"/>
          </a:xfrm>
        </p:grpSpPr>
        <p:sp>
          <p:nvSpPr>
            <p:cNvPr id="38" name="フリーフォーム: 図形 37">
              <a:extLst>
                <a:ext uri="{FF2B5EF4-FFF2-40B4-BE49-F238E27FC236}">
                  <a16:creationId xmlns:a16="http://schemas.microsoft.com/office/drawing/2014/main" id="{F9DA98FE-EBAE-4AEE-8982-D9CA06F0BA30}"/>
                </a:ext>
              </a:extLst>
            </p:cNvPr>
            <p:cNvSpPr/>
            <p:nvPr/>
          </p:nvSpPr>
          <p:spPr>
            <a:xfrm>
              <a:off x="8462039"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rgbClr val="00B050"/>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２</a:t>
              </a: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課題</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脚本作り</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endPar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8" name="グループ化 7">
              <a:extLst>
                <a:ext uri="{FF2B5EF4-FFF2-40B4-BE49-F238E27FC236}">
                  <a16:creationId xmlns:a16="http://schemas.microsoft.com/office/drawing/2014/main" id="{71CE365D-C90F-455D-B7FD-69039284E129}"/>
                </a:ext>
              </a:extLst>
            </p:cNvPr>
            <p:cNvGrpSpPr/>
            <p:nvPr/>
          </p:nvGrpSpPr>
          <p:grpSpPr>
            <a:xfrm>
              <a:off x="8484076" y="4262309"/>
              <a:ext cx="3477258" cy="1265459"/>
              <a:chOff x="8484076" y="4262309"/>
              <a:chExt cx="3477258" cy="1265459"/>
            </a:xfrm>
          </p:grpSpPr>
          <p:grpSp>
            <p:nvGrpSpPr>
              <p:cNvPr id="3" name="グループ化 2">
                <a:extLst>
                  <a:ext uri="{FF2B5EF4-FFF2-40B4-BE49-F238E27FC236}">
                    <a16:creationId xmlns:a16="http://schemas.microsoft.com/office/drawing/2014/main" id="{77DB3001-09AE-424B-B1D2-1B5B66D28B5F}"/>
                  </a:ext>
                </a:extLst>
              </p:cNvPr>
              <p:cNvGrpSpPr/>
              <p:nvPr/>
            </p:nvGrpSpPr>
            <p:grpSpPr>
              <a:xfrm>
                <a:off x="8484076" y="4262309"/>
                <a:ext cx="3477258" cy="1265459"/>
                <a:chOff x="8484076" y="4262309"/>
                <a:chExt cx="3477258" cy="1265459"/>
              </a:xfrm>
            </p:grpSpPr>
            <p:sp>
              <p:nvSpPr>
                <p:cNvPr id="36" name="フリーフォーム: 図形 35">
                  <a:extLst>
                    <a:ext uri="{FF2B5EF4-FFF2-40B4-BE49-F238E27FC236}">
                      <a16:creationId xmlns:a16="http://schemas.microsoft.com/office/drawing/2014/main" id="{FE49BC50-A88C-4842-975F-FFDA375E7A70}"/>
                    </a:ext>
                  </a:extLst>
                </p:cNvPr>
                <p:cNvSpPr/>
                <p:nvPr/>
              </p:nvSpPr>
              <p:spPr>
                <a:xfrm>
                  <a:off x="8484076" y="426230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rgbClr val="00B050"/>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課題　　　　　　　　　</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入試模擬テスト</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endPar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18" name="矢印: 下 17">
                  <a:extLst>
                    <a:ext uri="{FF2B5EF4-FFF2-40B4-BE49-F238E27FC236}">
                      <a16:creationId xmlns:a16="http://schemas.microsoft.com/office/drawing/2014/main" id="{50C6B07E-EC8E-4999-AD46-3C747756F97F}"/>
                    </a:ext>
                  </a:extLst>
                </p:cNvPr>
                <p:cNvSpPr/>
                <p:nvPr/>
              </p:nvSpPr>
              <p:spPr>
                <a:xfrm>
                  <a:off x="9949506" y="5045855"/>
                  <a:ext cx="481914" cy="481913"/>
                </a:xfrm>
                <a:prstGeom prst="downArrow">
                  <a:avLst/>
                </a:prstGeom>
                <a:solidFill>
                  <a:schemeClr val="accent4"/>
                </a:solidFill>
                <a:ln w="38100">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sp>
            <p:nvSpPr>
              <p:cNvPr id="61" name="矢印: 下 60">
                <a:extLst>
                  <a:ext uri="{FF2B5EF4-FFF2-40B4-BE49-F238E27FC236}">
                    <a16:creationId xmlns:a16="http://schemas.microsoft.com/office/drawing/2014/main" id="{B5F9EB24-7732-4BC9-B00C-F0F470543E78}"/>
                  </a:ext>
                </a:extLst>
              </p:cNvPr>
              <p:cNvSpPr/>
              <p:nvPr/>
            </p:nvSpPr>
            <p:spPr>
              <a:xfrm>
                <a:off x="9936892" y="5033166"/>
                <a:ext cx="481914" cy="481913"/>
              </a:xfrm>
              <a:prstGeom prst="downArrow">
                <a:avLst/>
              </a:prstGeom>
              <a:solidFill>
                <a:srgbClr val="92D050"/>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sp>
        <p:nvSpPr>
          <p:cNvPr id="47" name="正方形/長方形 46">
            <a:extLst>
              <a:ext uri="{FF2B5EF4-FFF2-40B4-BE49-F238E27FC236}">
                <a16:creationId xmlns:a16="http://schemas.microsoft.com/office/drawing/2014/main" id="{59B5478F-D131-4B8D-8F10-D8C8516282C9}"/>
              </a:ext>
            </a:extLst>
          </p:cNvPr>
          <p:cNvSpPr/>
          <p:nvPr/>
        </p:nvSpPr>
        <p:spPr>
          <a:xfrm>
            <a:off x="764336" y="288100"/>
            <a:ext cx="10515600" cy="10382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a:latin typeface="HGP創英角ｺﾞｼｯｸUB" panose="020B0900000000000000" pitchFamily="50" charset="-128"/>
                <a:ea typeface="HGP創英角ｺﾞｼｯｸUB" panose="020B0900000000000000" pitchFamily="50" charset="-128"/>
              </a:rPr>
              <a:t>　　これからするのは</a:t>
            </a:r>
            <a:r>
              <a:rPr lang="en-US" altLang="ja-JP" sz="4400" dirty="0">
                <a:latin typeface="HGP創英角ｺﾞｼｯｸUB" panose="020B0900000000000000" pitchFamily="50" charset="-128"/>
                <a:ea typeface="HGP創英角ｺﾞｼｯｸUB" panose="020B0900000000000000" pitchFamily="50" charset="-128"/>
              </a:rPr>
              <a:t>…</a:t>
            </a:r>
            <a:r>
              <a:rPr lang="ja-JP" altLang="en-US" sz="4400" dirty="0">
                <a:latin typeface="HGP創英角ｺﾞｼｯｸUB" panose="020B0900000000000000" pitchFamily="50" charset="-128"/>
                <a:ea typeface="HGP創英角ｺﾞｼｯｸUB" panose="020B0900000000000000" pitchFamily="50" charset="-128"/>
              </a:rPr>
              <a:t>　課題の説明</a:t>
            </a:r>
            <a:endParaRPr kumimoji="1" lang="ja-JP" altLang="en-US" sz="4400" dirty="0"/>
          </a:p>
        </p:txBody>
      </p:sp>
      <p:sp>
        <p:nvSpPr>
          <p:cNvPr id="48" name="吹き出し: 円形 47">
            <a:extLst>
              <a:ext uri="{FF2B5EF4-FFF2-40B4-BE49-F238E27FC236}">
                <a16:creationId xmlns:a16="http://schemas.microsoft.com/office/drawing/2014/main" id="{FFF6CF46-6B70-4471-A645-B717F46933FE}"/>
              </a:ext>
            </a:extLst>
          </p:cNvPr>
          <p:cNvSpPr/>
          <p:nvPr/>
        </p:nvSpPr>
        <p:spPr>
          <a:xfrm>
            <a:off x="-17054" y="958852"/>
            <a:ext cx="2031205" cy="622298"/>
          </a:xfrm>
          <a:prstGeom prst="wedgeEllipseCallout">
            <a:avLst>
              <a:gd name="adj1" fmla="val 40386"/>
              <a:gd name="adj2" fmla="val 7188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2800" dirty="0">
                <a:latin typeface="HGP創英角ｺﾞｼｯｸUB" panose="020B0900000000000000" pitchFamily="50" charset="-128"/>
                <a:ea typeface="HGP創英角ｺﾞｼｯｸUB" panose="020B0900000000000000" pitchFamily="50" charset="-128"/>
              </a:rPr>
              <a:t>ここ！</a:t>
            </a:r>
            <a:endParaRPr kumimoji="1" lang="ja-JP" altLang="en-US" sz="28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1227910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3"/>
                                        </p:tgtEl>
                                      </p:cBhvr>
                                    </p:animEffect>
                                    <p:animScale>
                                      <p:cBhvr>
                                        <p:cTn id="7"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997F67-F249-4590-8ED7-BA80AB7C24F7}"/>
              </a:ext>
            </a:extLst>
          </p:cNvPr>
          <p:cNvSpPr>
            <a:spLocks noGrp="1"/>
          </p:cNvSpPr>
          <p:nvPr>
            <p:ph type="ctrTitle"/>
          </p:nvPr>
        </p:nvSpPr>
        <p:spPr>
          <a:xfrm>
            <a:off x="962714" y="914400"/>
            <a:ext cx="9910524" cy="2587748"/>
          </a:xfrm>
        </p:spPr>
        <p:txBody>
          <a:bodyPr/>
          <a:lstStyle/>
          <a:p>
            <a:endParaRPr kumimoji="1" lang="ja-JP" altLang="en-US" dirty="0"/>
          </a:p>
        </p:txBody>
      </p:sp>
      <p:sp>
        <p:nvSpPr>
          <p:cNvPr id="3" name="字幕 2">
            <a:extLst>
              <a:ext uri="{FF2B5EF4-FFF2-40B4-BE49-F238E27FC236}">
                <a16:creationId xmlns:a16="http://schemas.microsoft.com/office/drawing/2014/main" id="{01B6484F-51D5-49AF-8180-9E863BFECC27}"/>
              </a:ext>
            </a:extLst>
          </p:cNvPr>
          <p:cNvSpPr>
            <a:spLocks noGrp="1"/>
          </p:cNvSpPr>
          <p:nvPr>
            <p:ph type="subTitle" idx="1"/>
          </p:nvPr>
        </p:nvSpPr>
        <p:spPr>
          <a:xfrm>
            <a:off x="1345976" y="4411663"/>
            <a:ext cx="9144000" cy="1655762"/>
          </a:xfrm>
        </p:spPr>
        <p:txBody>
          <a:bodyPr>
            <a:normAutofit/>
          </a:bodyPr>
          <a:lstStyle/>
          <a:p>
            <a:pPr algn="l"/>
            <a:endParaRPr lang="en-US" altLang="ja-JP" dirty="0">
              <a:solidFill>
                <a:schemeClr val="accent1"/>
              </a:solidFill>
            </a:endParaRPr>
          </a:p>
          <a:p>
            <a:r>
              <a:rPr lang="ja-JP" altLang="ja-JP" dirty="0"/>
              <a:t>　</a:t>
            </a:r>
            <a:endParaRPr kumimoji="1" lang="ja-JP" altLang="en-US" dirty="0"/>
          </a:p>
        </p:txBody>
      </p:sp>
      <p:sp>
        <p:nvSpPr>
          <p:cNvPr id="4" name="フローチャート: 処理 3">
            <a:extLst>
              <a:ext uri="{FF2B5EF4-FFF2-40B4-BE49-F238E27FC236}">
                <a16:creationId xmlns:a16="http://schemas.microsoft.com/office/drawing/2014/main" id="{443C7797-C97E-4481-8B0A-D1D5E35ADAF1}"/>
              </a:ext>
            </a:extLst>
          </p:cNvPr>
          <p:cNvSpPr/>
          <p:nvPr/>
        </p:nvSpPr>
        <p:spPr>
          <a:xfrm>
            <a:off x="1089181" y="790575"/>
            <a:ext cx="9719496" cy="32121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72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　　　　　課題</a:t>
            </a:r>
            <a:r>
              <a:rPr lang="ja-JP" altLang="en-US" sz="32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　</a:t>
            </a:r>
            <a:r>
              <a:rPr lang="ja-JP" altLang="en-US" sz="4800" dirty="0">
                <a:ln w="0"/>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って何？</a:t>
            </a:r>
            <a:endParaRPr kumimoji="1" lang="ja-JP" altLang="en-US" sz="36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endParaRPr>
          </a:p>
        </p:txBody>
      </p:sp>
      <p:grpSp>
        <p:nvGrpSpPr>
          <p:cNvPr id="7" name="グループ化 6">
            <a:extLst>
              <a:ext uri="{FF2B5EF4-FFF2-40B4-BE49-F238E27FC236}">
                <a16:creationId xmlns:a16="http://schemas.microsoft.com/office/drawing/2014/main" id="{DCB82340-7C50-4B13-B2AD-397D4B890A93}"/>
              </a:ext>
            </a:extLst>
          </p:cNvPr>
          <p:cNvGrpSpPr/>
          <p:nvPr/>
        </p:nvGrpSpPr>
        <p:grpSpPr>
          <a:xfrm>
            <a:off x="8750981" y="4411663"/>
            <a:ext cx="2196195" cy="1556958"/>
            <a:chOff x="8750981" y="4411663"/>
            <a:chExt cx="2196195" cy="1556958"/>
          </a:xfrm>
        </p:grpSpPr>
        <p:pic>
          <p:nvPicPr>
            <p:cNvPr id="12" name="グラフィックス 11" descr="子供">
              <a:extLst>
                <a:ext uri="{FF2B5EF4-FFF2-40B4-BE49-F238E27FC236}">
                  <a16:creationId xmlns:a16="http://schemas.microsoft.com/office/drawing/2014/main" id="{8E7D044F-44FE-432F-8CB6-52BBC3B2768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32776" y="5054221"/>
              <a:ext cx="914400" cy="914400"/>
            </a:xfrm>
            <a:prstGeom prst="rect">
              <a:avLst/>
            </a:prstGeom>
          </p:spPr>
        </p:pic>
        <p:pic>
          <p:nvPicPr>
            <p:cNvPr id="13" name="グラフィックス 12" descr="校舎">
              <a:extLst>
                <a:ext uri="{FF2B5EF4-FFF2-40B4-BE49-F238E27FC236}">
                  <a16:creationId xmlns:a16="http://schemas.microsoft.com/office/drawing/2014/main" id="{3A272074-26B5-46D0-A85E-511FA0F8C7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750981" y="4411663"/>
              <a:ext cx="1458153" cy="1458153"/>
            </a:xfrm>
            <a:prstGeom prst="rect">
              <a:avLst/>
            </a:prstGeom>
          </p:spPr>
        </p:pic>
      </p:grpSp>
    </p:spTree>
    <p:extLst>
      <p:ext uri="{BB962C8B-B14F-4D97-AF65-F5344CB8AC3E}">
        <p14:creationId xmlns:p14="http://schemas.microsoft.com/office/powerpoint/2010/main" val="151739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Rot by="120000">
                                      <p:cBhvr>
                                        <p:cTn id="11" dur="100" fill="hold">
                                          <p:stCondLst>
                                            <p:cond delay="0"/>
                                          </p:stCondLst>
                                        </p:cTn>
                                        <p:tgtEl>
                                          <p:spTgt spid="7"/>
                                        </p:tgtEl>
                                        <p:attrNameLst>
                                          <p:attrName>r</p:attrName>
                                        </p:attrNameLst>
                                      </p:cBhvr>
                                    </p:animRot>
                                    <p:animRot by="-240000">
                                      <p:cBhvr>
                                        <p:cTn id="12" dur="200" fill="hold">
                                          <p:stCondLst>
                                            <p:cond delay="200"/>
                                          </p:stCondLst>
                                        </p:cTn>
                                        <p:tgtEl>
                                          <p:spTgt spid="7"/>
                                        </p:tgtEl>
                                        <p:attrNameLst>
                                          <p:attrName>r</p:attrName>
                                        </p:attrNameLst>
                                      </p:cBhvr>
                                    </p:animRot>
                                    <p:animRot by="240000">
                                      <p:cBhvr>
                                        <p:cTn id="13" dur="200" fill="hold">
                                          <p:stCondLst>
                                            <p:cond delay="400"/>
                                          </p:stCondLst>
                                        </p:cTn>
                                        <p:tgtEl>
                                          <p:spTgt spid="7"/>
                                        </p:tgtEl>
                                        <p:attrNameLst>
                                          <p:attrName>r</p:attrName>
                                        </p:attrNameLst>
                                      </p:cBhvr>
                                    </p:animRot>
                                    <p:animRot by="-240000">
                                      <p:cBhvr>
                                        <p:cTn id="14" dur="200" fill="hold">
                                          <p:stCondLst>
                                            <p:cond delay="600"/>
                                          </p:stCondLst>
                                        </p:cTn>
                                        <p:tgtEl>
                                          <p:spTgt spid="7"/>
                                        </p:tgtEl>
                                        <p:attrNameLst>
                                          <p:attrName>r</p:attrName>
                                        </p:attrNameLst>
                                      </p:cBhvr>
                                    </p:animRot>
                                    <p:animRot by="120000">
                                      <p:cBhvr>
                                        <p:cTn id="15"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7F3D320-8E50-48DF-BA0A-79E337D51DAD}"/>
              </a:ext>
            </a:extLst>
          </p:cNvPr>
          <p:cNvSpPr/>
          <p:nvPr/>
        </p:nvSpPr>
        <p:spPr>
          <a:xfrm>
            <a:off x="710441" y="2281477"/>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ext uri="{D42A27DB-BD31-4B8C-83A1-F6EECF244321}">
                <p14:modId xmlns:p14="http://schemas.microsoft.com/office/powerpoint/2010/main" val="3357970003"/>
              </p:ext>
            </p:extLst>
          </p:nvPr>
        </p:nvGraphicFramePr>
        <p:xfrm>
          <a:off x="98190" y="0"/>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正方形/長方形 27">
            <a:extLst>
              <a:ext uri="{FF2B5EF4-FFF2-40B4-BE49-F238E27FC236}">
                <a16:creationId xmlns:a16="http://schemas.microsoft.com/office/drawing/2014/main" id="{7A286AB0-BE56-47F2-89F9-08A7582A9F34}"/>
              </a:ext>
            </a:extLst>
          </p:cNvPr>
          <p:cNvSpPr/>
          <p:nvPr/>
        </p:nvSpPr>
        <p:spPr>
          <a:xfrm>
            <a:off x="435123" y="1639264"/>
            <a:ext cx="11046436" cy="1200329"/>
          </a:xfrm>
          <a:prstGeom prst="rect">
            <a:avLst/>
          </a:prstGeom>
          <a:solidFill>
            <a:schemeClr val="bg1"/>
          </a:solidFill>
        </p:spPr>
        <p:txBody>
          <a:bodyPr wrap="square" lIns="91440" tIns="45720" rIns="91440" bIns="45720">
            <a:spAutoFit/>
          </a:bodyPr>
          <a:lstStyle/>
          <a:p>
            <a:r>
              <a:rPr lang="ja-JP" altLang="en-US" sz="3600" b="1" dirty="0">
                <a:ln w="22225">
                  <a:noFill/>
                  <a:prstDash val="solid"/>
                </a:ln>
                <a:solidFill>
                  <a:schemeClr val="accent1"/>
                </a:solidFill>
              </a:rPr>
              <a:t>　</a:t>
            </a:r>
          </a:p>
          <a:p>
            <a:pPr algn="ctr"/>
            <a:endParaRPr lang="en-US" altLang="ja-JP" sz="3600" b="1" dirty="0">
              <a:ln w="22225">
                <a:noFill/>
                <a:prstDash val="solid"/>
              </a:ln>
              <a:solidFill>
                <a:schemeClr val="accent1"/>
              </a:solidFill>
            </a:endParaRPr>
          </a:p>
        </p:txBody>
      </p:sp>
      <p:graphicFrame>
        <p:nvGraphicFramePr>
          <p:cNvPr id="4" name="表 3">
            <a:extLst>
              <a:ext uri="{FF2B5EF4-FFF2-40B4-BE49-F238E27FC236}">
                <a16:creationId xmlns:a16="http://schemas.microsoft.com/office/drawing/2014/main" id="{9FDF06A0-A2B2-4E15-B08B-AFED32015676}"/>
              </a:ext>
            </a:extLst>
          </p:cNvPr>
          <p:cNvGraphicFramePr>
            <a:graphicFrameLocks noGrp="1"/>
          </p:cNvGraphicFramePr>
          <p:nvPr>
            <p:extLst>
              <p:ext uri="{D42A27DB-BD31-4B8C-83A1-F6EECF244321}">
                <p14:modId xmlns:p14="http://schemas.microsoft.com/office/powerpoint/2010/main" val="219906217"/>
              </p:ext>
            </p:extLst>
          </p:nvPr>
        </p:nvGraphicFramePr>
        <p:xfrm>
          <a:off x="837079" y="1921164"/>
          <a:ext cx="3906372" cy="4502990"/>
        </p:xfrm>
        <a:graphic>
          <a:graphicData uri="http://schemas.openxmlformats.org/drawingml/2006/table">
            <a:tbl>
              <a:tblPr firstRow="1" firstCol="1" bandRow="1">
                <a:tableStyleId>{5C22544A-7EE6-4342-B048-85BDC9FD1C3A}</a:tableStyleId>
              </a:tblPr>
              <a:tblGrid>
                <a:gridCol w="709285">
                  <a:extLst>
                    <a:ext uri="{9D8B030D-6E8A-4147-A177-3AD203B41FA5}">
                      <a16:colId xmlns:a16="http://schemas.microsoft.com/office/drawing/2014/main" val="3339959257"/>
                    </a:ext>
                  </a:extLst>
                </a:gridCol>
                <a:gridCol w="791316">
                  <a:extLst>
                    <a:ext uri="{9D8B030D-6E8A-4147-A177-3AD203B41FA5}">
                      <a16:colId xmlns:a16="http://schemas.microsoft.com/office/drawing/2014/main" val="1561798365"/>
                    </a:ext>
                  </a:extLst>
                </a:gridCol>
                <a:gridCol w="1403013">
                  <a:extLst>
                    <a:ext uri="{9D8B030D-6E8A-4147-A177-3AD203B41FA5}">
                      <a16:colId xmlns:a16="http://schemas.microsoft.com/office/drawing/2014/main" val="1342073774"/>
                    </a:ext>
                  </a:extLst>
                </a:gridCol>
                <a:gridCol w="1002758">
                  <a:extLst>
                    <a:ext uri="{9D8B030D-6E8A-4147-A177-3AD203B41FA5}">
                      <a16:colId xmlns:a16="http://schemas.microsoft.com/office/drawing/2014/main" val="1783839426"/>
                    </a:ext>
                  </a:extLst>
                </a:gridCol>
              </a:tblGrid>
              <a:tr h="471607">
                <a:tc>
                  <a:txBody>
                    <a:bodyPr/>
                    <a:lstStyle/>
                    <a:p>
                      <a:pPr marL="266700" indent="-266700" algn="just">
                        <a:spcAft>
                          <a:spcPts val="0"/>
                        </a:spcAft>
                      </a:pPr>
                      <a:r>
                        <a:rPr lang="ja-JP" sz="600" kern="100">
                          <a:effectLst/>
                        </a:rPr>
                        <a:t>　　評価の観点</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a:effectLst/>
                        </a:rPr>
                        <a:t>課題の条件を満たしている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a:effectLst/>
                        </a:rPr>
                        <a:t>様々な資料から読み取ったことを関連付けて補完する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a:effectLst/>
                        </a:rPr>
                        <a:t>適切に体裁を整える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extLst>
                  <a:ext uri="{0D108BD9-81ED-4DB2-BD59-A6C34878D82A}">
                    <a16:rowId xmlns:a16="http://schemas.microsoft.com/office/drawing/2014/main" val="1693793231"/>
                  </a:ext>
                </a:extLst>
              </a:tr>
              <a:tr h="1675914">
                <a:tc>
                  <a:txBody>
                    <a:bodyPr/>
                    <a:lstStyle/>
                    <a:p>
                      <a:pPr algn="just">
                        <a:spcAft>
                          <a:spcPts val="0"/>
                        </a:spcAft>
                      </a:pPr>
                      <a:r>
                        <a:rPr lang="ja-JP" sz="1000" kern="100">
                          <a:effectLst/>
                        </a:rPr>
                        <a:t>レベル３</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en-US" sz="1000" kern="100">
                          <a:effectLst/>
                        </a:rPr>
                        <a:t>4</a:t>
                      </a:r>
                      <a:r>
                        <a:rPr lang="ja-JP" sz="1000" kern="100">
                          <a:effectLst/>
                        </a:rPr>
                        <a:t>つ全ての課題の条件を満たしている。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dirty="0">
                          <a:effectLst/>
                        </a:rPr>
                        <a:t>本文からは読み取れなかったことを、様々な関連する文章から読み取って関連づけ、補って記述している。</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a:effectLst/>
                        </a:rPr>
                        <a:t>文体の統一をするとともに、誤字脱字やねじれのない推敲された文章になっている。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extLst>
                  <a:ext uri="{0D108BD9-81ED-4DB2-BD59-A6C34878D82A}">
                    <a16:rowId xmlns:a16="http://schemas.microsoft.com/office/drawing/2014/main" val="1780200304"/>
                  </a:ext>
                </a:extLst>
              </a:tr>
              <a:tr h="1188617">
                <a:tc>
                  <a:txBody>
                    <a:bodyPr/>
                    <a:lstStyle/>
                    <a:p>
                      <a:pPr algn="just">
                        <a:spcAft>
                          <a:spcPts val="0"/>
                        </a:spcAft>
                      </a:pPr>
                      <a:r>
                        <a:rPr lang="ja-JP" sz="1000" kern="100">
                          <a:effectLst/>
                        </a:rPr>
                        <a:t>レベル２</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a:effectLst/>
                        </a:rPr>
                        <a:t>課題の条件を３つ満たしている。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a:effectLst/>
                        </a:rPr>
                        <a:t>本文には書いていなかったことを、特定の文章のみからそのまま補って記述している。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a:effectLst/>
                        </a:rPr>
                        <a:t>いくつか文法上の間違いはあるが、ほぼ正確に書けている。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extLst>
                  <a:ext uri="{0D108BD9-81ED-4DB2-BD59-A6C34878D82A}">
                    <a16:rowId xmlns:a16="http://schemas.microsoft.com/office/drawing/2014/main" val="3107632987"/>
                  </a:ext>
                </a:extLst>
              </a:tr>
              <a:tr h="1166852">
                <a:tc>
                  <a:txBody>
                    <a:bodyPr/>
                    <a:lstStyle/>
                    <a:p>
                      <a:pPr algn="just">
                        <a:spcAft>
                          <a:spcPts val="0"/>
                        </a:spcAft>
                      </a:pPr>
                      <a:r>
                        <a:rPr lang="ja-JP" sz="1000" kern="100">
                          <a:effectLst/>
                        </a:rPr>
                        <a:t>レベル１</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a:effectLst/>
                        </a:rPr>
                        <a:t>２つ以下の課題の条件を満たしている。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a:effectLst/>
                        </a:rPr>
                        <a:t>本文から読み取れることのみ記述している。</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tc>
                  <a:txBody>
                    <a:bodyPr/>
                    <a:lstStyle/>
                    <a:p>
                      <a:pPr algn="just">
                        <a:spcAft>
                          <a:spcPts val="0"/>
                        </a:spcAft>
                      </a:pPr>
                      <a:r>
                        <a:rPr lang="ja-JP" sz="1000" kern="100" dirty="0">
                          <a:effectLst/>
                        </a:rPr>
                        <a:t>文法上の間違いが多い。</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3301" marR="63301" marT="0" marB="0"/>
                </a:tc>
                <a:extLst>
                  <a:ext uri="{0D108BD9-81ED-4DB2-BD59-A6C34878D82A}">
                    <a16:rowId xmlns:a16="http://schemas.microsoft.com/office/drawing/2014/main" val="3454497413"/>
                  </a:ext>
                </a:extLst>
              </a:tr>
            </a:tbl>
          </a:graphicData>
        </a:graphic>
      </p:graphicFrame>
      <p:sp>
        <p:nvSpPr>
          <p:cNvPr id="5" name="正方形/長方形 2">
            <a:extLst>
              <a:ext uri="{FF2B5EF4-FFF2-40B4-BE49-F238E27FC236}">
                <a16:creationId xmlns:a16="http://schemas.microsoft.com/office/drawing/2014/main" id="{8B91A8F7-C4A2-4CF5-965A-99CBB56852E5}"/>
              </a:ext>
            </a:extLst>
          </p:cNvPr>
          <p:cNvSpPr>
            <a:spLocks noChangeArrowheads="1"/>
          </p:cNvSpPr>
          <p:nvPr/>
        </p:nvSpPr>
        <p:spPr bwMode="auto">
          <a:xfrm>
            <a:off x="3379788" y="8162925"/>
            <a:ext cx="476250" cy="558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３５</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8" name="Rectangle 5">
            <a:extLst>
              <a:ext uri="{FF2B5EF4-FFF2-40B4-BE49-F238E27FC236}">
                <a16:creationId xmlns:a16="http://schemas.microsoft.com/office/drawing/2014/main" id="{BE36FC68-65E8-4AC1-92F0-5820E9D006DE}"/>
              </a:ext>
            </a:extLst>
          </p:cNvPr>
          <p:cNvSpPr>
            <a:spLocks noChangeArrowheads="1"/>
          </p:cNvSpPr>
          <p:nvPr/>
        </p:nvSpPr>
        <p:spPr bwMode="auto">
          <a:xfrm>
            <a:off x="4743450" y="2212732"/>
            <a:ext cx="312906" cy="127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000" b="0" i="0" u="none" strike="noStrike" cap="none" normalizeH="0" baseline="0" dirty="0" bmk="_Hlk528001877">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dirty="0" bmk="_Hlk528001877">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7">
            <a:extLst>
              <a:ext uri="{FF2B5EF4-FFF2-40B4-BE49-F238E27FC236}">
                <a16:creationId xmlns:a16="http://schemas.microsoft.com/office/drawing/2014/main" id="{F87D9EF1-2CB4-4612-9E73-A80DA7C8D038}"/>
              </a:ext>
            </a:extLst>
          </p:cNvPr>
          <p:cNvSpPr>
            <a:spLocks noChangeArrowheads="1"/>
          </p:cNvSpPr>
          <p:nvPr/>
        </p:nvSpPr>
        <p:spPr bwMode="auto">
          <a:xfrm>
            <a:off x="4476750" y="22764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Tree>
    <p:extLst>
      <p:ext uri="{BB962C8B-B14F-4D97-AF65-F5344CB8AC3E}">
        <p14:creationId xmlns:p14="http://schemas.microsoft.com/office/powerpoint/2010/main" val="3627207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FD6680-DEA6-4654-8FA6-397FC10AB051}"/>
              </a:ext>
            </a:extLst>
          </p:cNvPr>
          <p:cNvSpPr>
            <a:spLocks noGrp="1"/>
          </p:cNvSpPr>
          <p:nvPr>
            <p:ph type="title"/>
          </p:nvPr>
        </p:nvSpPr>
        <p:spPr>
          <a:xfrm>
            <a:off x="838200" y="365125"/>
            <a:ext cx="10515600" cy="682625"/>
          </a:xfrm>
          <a:solidFill>
            <a:schemeClr val="lt1">
              <a:tint val="40000"/>
              <a:hueOff val="0"/>
              <a:satOff val="0"/>
              <a:lumOff val="0"/>
            </a:schemeClr>
          </a:solidFill>
        </p:spPr>
        <p:txBody>
          <a:bodyPr>
            <a:normAutofit fontScale="90000"/>
          </a:bodyPr>
          <a:lstStyle/>
          <a:p>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500245FB-FBDD-4A8F-89C6-F4937524CAE2}"/>
              </a:ext>
            </a:extLst>
          </p:cNvPr>
          <p:cNvSpPr/>
          <p:nvPr/>
        </p:nvSpPr>
        <p:spPr>
          <a:xfrm>
            <a:off x="542924" y="1403351"/>
            <a:ext cx="11406187" cy="5267326"/>
          </a:xfrm>
          <a:prstGeom prst="rect">
            <a:avLst/>
          </a:prstGeom>
          <a:ln>
            <a:solidFill>
              <a:schemeClr val="accent6"/>
            </a:solidFill>
          </a:ln>
        </p:spPr>
      </p:sp>
      <p:sp>
        <p:nvSpPr>
          <p:cNvPr id="19" name="矢印: 右 18">
            <a:extLst>
              <a:ext uri="{FF2B5EF4-FFF2-40B4-BE49-F238E27FC236}">
                <a16:creationId xmlns:a16="http://schemas.microsoft.com/office/drawing/2014/main" id="{645058E5-4A8D-42AB-B5AF-7DB057A06FAC}"/>
              </a:ext>
            </a:extLst>
          </p:cNvPr>
          <p:cNvSpPr/>
          <p:nvPr/>
        </p:nvSpPr>
        <p:spPr>
          <a:xfrm rot="5400000">
            <a:off x="2205878" y="2787374"/>
            <a:ext cx="152130" cy="152130"/>
          </a:xfrm>
          <a:prstGeom prst="rightArrow">
            <a:avLst>
              <a:gd name="adj1" fmla="val 66700"/>
              <a:gd name="adj2" fmla="val 50000"/>
            </a:avLst>
          </a:prstGeom>
        </p:spPr>
        <p:style>
          <a:lnRef idx="0">
            <a:schemeClr val="accent1">
              <a:shade val="90000"/>
              <a:hueOff val="0"/>
              <a:satOff val="0"/>
              <a:lumOff val="0"/>
              <a:alphaOff val="0"/>
            </a:schemeClr>
          </a:lnRef>
          <a:fillRef idx="1">
            <a:schemeClr val="accent1">
              <a:shade val="90000"/>
              <a:hueOff val="0"/>
              <a:satOff val="0"/>
              <a:lumOff val="0"/>
              <a:alphaOff val="0"/>
            </a:schemeClr>
          </a:fillRef>
          <a:effectRef idx="0">
            <a:schemeClr val="accent1">
              <a:shade val="90000"/>
              <a:hueOff val="0"/>
              <a:satOff val="0"/>
              <a:lumOff val="0"/>
              <a:alphaOff val="0"/>
            </a:schemeClr>
          </a:effectRef>
          <a:fontRef idx="minor">
            <a:schemeClr val="lt1"/>
          </a:fontRef>
        </p:style>
      </p:sp>
      <p:sp>
        <p:nvSpPr>
          <p:cNvPr id="21" name="矢印: 右 20">
            <a:extLst>
              <a:ext uri="{FF2B5EF4-FFF2-40B4-BE49-F238E27FC236}">
                <a16:creationId xmlns:a16="http://schemas.microsoft.com/office/drawing/2014/main" id="{D426DCB3-B5A2-4E7E-87B0-08958DC40D6E}"/>
              </a:ext>
            </a:extLst>
          </p:cNvPr>
          <p:cNvSpPr/>
          <p:nvPr/>
        </p:nvSpPr>
        <p:spPr>
          <a:xfrm rot="5400000">
            <a:off x="2205878" y="3960948"/>
            <a:ext cx="152130" cy="152130"/>
          </a:xfrm>
          <a:prstGeom prst="rightArrow">
            <a:avLst>
              <a:gd name="adj1" fmla="val 66700"/>
              <a:gd name="adj2" fmla="val 50000"/>
            </a:avLst>
          </a:prstGeom>
        </p:spPr>
        <p:style>
          <a:lnRef idx="0">
            <a:schemeClr val="accent1">
              <a:shade val="90000"/>
              <a:hueOff val="51928"/>
              <a:satOff val="-1109"/>
              <a:lumOff val="4139"/>
              <a:alphaOff val="0"/>
            </a:schemeClr>
          </a:lnRef>
          <a:fillRef idx="1">
            <a:schemeClr val="accent1">
              <a:shade val="90000"/>
              <a:hueOff val="51928"/>
              <a:satOff val="-1109"/>
              <a:lumOff val="4139"/>
              <a:alphaOff val="0"/>
            </a:schemeClr>
          </a:fillRef>
          <a:effectRef idx="0">
            <a:schemeClr val="accent1">
              <a:shade val="90000"/>
              <a:hueOff val="51928"/>
              <a:satOff val="-1109"/>
              <a:lumOff val="4139"/>
              <a:alphaOff val="0"/>
            </a:schemeClr>
          </a:effectRef>
          <a:fontRef idx="minor">
            <a:schemeClr val="lt1"/>
          </a:fontRef>
        </p:style>
      </p:sp>
      <p:sp>
        <p:nvSpPr>
          <p:cNvPr id="23" name="矢印: 右 22">
            <a:extLst>
              <a:ext uri="{FF2B5EF4-FFF2-40B4-BE49-F238E27FC236}">
                <a16:creationId xmlns:a16="http://schemas.microsoft.com/office/drawing/2014/main" id="{499B65FD-A740-4CD3-A6B3-E1ED3CD1DAAB}"/>
              </a:ext>
            </a:extLst>
          </p:cNvPr>
          <p:cNvSpPr/>
          <p:nvPr/>
        </p:nvSpPr>
        <p:spPr>
          <a:xfrm rot="5400000">
            <a:off x="2205878" y="5134523"/>
            <a:ext cx="152130" cy="152130"/>
          </a:xfrm>
          <a:prstGeom prst="rightArrow">
            <a:avLst>
              <a:gd name="adj1" fmla="val 66700"/>
              <a:gd name="adj2" fmla="val 50000"/>
            </a:avLst>
          </a:prstGeom>
        </p:spPr>
        <p:style>
          <a:lnRef idx="0">
            <a:schemeClr val="accent1">
              <a:shade val="90000"/>
              <a:hueOff val="103857"/>
              <a:satOff val="-2218"/>
              <a:lumOff val="8277"/>
              <a:alphaOff val="0"/>
            </a:schemeClr>
          </a:lnRef>
          <a:fillRef idx="1">
            <a:schemeClr val="accent1">
              <a:shade val="90000"/>
              <a:hueOff val="103857"/>
              <a:satOff val="-2218"/>
              <a:lumOff val="8277"/>
              <a:alphaOff val="0"/>
            </a:schemeClr>
          </a:fillRef>
          <a:effectRef idx="0">
            <a:schemeClr val="accent1">
              <a:shade val="90000"/>
              <a:hueOff val="103857"/>
              <a:satOff val="-2218"/>
              <a:lumOff val="8277"/>
              <a:alphaOff val="0"/>
            </a:schemeClr>
          </a:effectRef>
          <a:fontRef idx="minor">
            <a:schemeClr val="lt1"/>
          </a:fontRef>
        </p:style>
      </p:sp>
      <p:sp>
        <p:nvSpPr>
          <p:cNvPr id="26" name="矢印: 右 25">
            <a:extLst>
              <a:ext uri="{FF2B5EF4-FFF2-40B4-BE49-F238E27FC236}">
                <a16:creationId xmlns:a16="http://schemas.microsoft.com/office/drawing/2014/main" id="{DA19264F-8996-492D-8191-3B9D81286F69}"/>
              </a:ext>
            </a:extLst>
          </p:cNvPr>
          <p:cNvSpPr/>
          <p:nvPr/>
        </p:nvSpPr>
        <p:spPr>
          <a:xfrm rot="5400000">
            <a:off x="6169952" y="2787374"/>
            <a:ext cx="152130" cy="152130"/>
          </a:xfrm>
          <a:prstGeom prst="rightArrow">
            <a:avLst>
              <a:gd name="adj1" fmla="val 66700"/>
              <a:gd name="adj2" fmla="val 50000"/>
            </a:avLst>
          </a:prstGeom>
        </p:spPr>
        <p:style>
          <a:lnRef idx="0">
            <a:schemeClr val="accent1">
              <a:shade val="90000"/>
              <a:hueOff val="155785"/>
              <a:satOff val="-3327"/>
              <a:lumOff val="12416"/>
              <a:alphaOff val="0"/>
            </a:schemeClr>
          </a:lnRef>
          <a:fillRef idx="1">
            <a:schemeClr val="accent1">
              <a:shade val="90000"/>
              <a:hueOff val="155785"/>
              <a:satOff val="-3327"/>
              <a:lumOff val="12416"/>
              <a:alphaOff val="0"/>
            </a:schemeClr>
          </a:fillRef>
          <a:effectRef idx="0">
            <a:schemeClr val="accent1">
              <a:shade val="90000"/>
              <a:hueOff val="155785"/>
              <a:satOff val="-3327"/>
              <a:lumOff val="12416"/>
              <a:alphaOff val="0"/>
            </a:schemeClr>
          </a:effectRef>
          <a:fontRef idx="minor">
            <a:schemeClr val="lt1"/>
          </a:fontRef>
        </p:style>
      </p:sp>
      <p:sp>
        <p:nvSpPr>
          <p:cNvPr id="28" name="矢印: 右 27">
            <a:extLst>
              <a:ext uri="{FF2B5EF4-FFF2-40B4-BE49-F238E27FC236}">
                <a16:creationId xmlns:a16="http://schemas.microsoft.com/office/drawing/2014/main" id="{FC437E96-4E7B-462C-9AF3-64DCF9896E48}"/>
              </a:ext>
            </a:extLst>
          </p:cNvPr>
          <p:cNvSpPr/>
          <p:nvPr/>
        </p:nvSpPr>
        <p:spPr>
          <a:xfrm rot="5400000">
            <a:off x="6169952" y="3960948"/>
            <a:ext cx="152130" cy="152130"/>
          </a:xfrm>
          <a:prstGeom prst="rightArrow">
            <a:avLst>
              <a:gd name="adj1" fmla="val 66700"/>
              <a:gd name="adj2" fmla="val 50000"/>
            </a:avLst>
          </a:prstGeom>
        </p:spPr>
        <p:style>
          <a:lnRef idx="0">
            <a:schemeClr val="accent1">
              <a:shade val="90000"/>
              <a:hueOff val="207713"/>
              <a:satOff val="-4436"/>
              <a:lumOff val="16555"/>
              <a:alphaOff val="0"/>
            </a:schemeClr>
          </a:lnRef>
          <a:fillRef idx="1">
            <a:schemeClr val="accent1">
              <a:shade val="90000"/>
              <a:hueOff val="207713"/>
              <a:satOff val="-4436"/>
              <a:lumOff val="16555"/>
              <a:alphaOff val="0"/>
            </a:schemeClr>
          </a:fillRef>
          <a:effectRef idx="0">
            <a:schemeClr val="accent1">
              <a:shade val="90000"/>
              <a:hueOff val="207713"/>
              <a:satOff val="-4436"/>
              <a:lumOff val="16555"/>
              <a:alphaOff val="0"/>
            </a:schemeClr>
          </a:effectRef>
          <a:fontRef idx="minor">
            <a:schemeClr val="lt1"/>
          </a:fontRef>
        </p:style>
      </p:sp>
      <p:sp>
        <p:nvSpPr>
          <p:cNvPr id="30" name="矢印: 右 29">
            <a:extLst>
              <a:ext uri="{FF2B5EF4-FFF2-40B4-BE49-F238E27FC236}">
                <a16:creationId xmlns:a16="http://schemas.microsoft.com/office/drawing/2014/main" id="{004FB815-E081-40C0-8553-50ADBE44A4A3}"/>
              </a:ext>
            </a:extLst>
          </p:cNvPr>
          <p:cNvSpPr/>
          <p:nvPr/>
        </p:nvSpPr>
        <p:spPr>
          <a:xfrm rot="5400000">
            <a:off x="6169952" y="5134523"/>
            <a:ext cx="152130" cy="152130"/>
          </a:xfrm>
          <a:prstGeom prst="rightArrow">
            <a:avLst>
              <a:gd name="adj1" fmla="val 66700"/>
              <a:gd name="adj2" fmla="val 50000"/>
            </a:avLst>
          </a:prstGeom>
        </p:spPr>
        <p:style>
          <a:lnRef idx="0">
            <a:schemeClr val="accent1">
              <a:shade val="90000"/>
              <a:hueOff val="259641"/>
              <a:satOff val="-5544"/>
              <a:lumOff val="20693"/>
              <a:alphaOff val="0"/>
            </a:schemeClr>
          </a:lnRef>
          <a:fillRef idx="1">
            <a:schemeClr val="accent1">
              <a:shade val="90000"/>
              <a:hueOff val="259641"/>
              <a:satOff val="-5544"/>
              <a:lumOff val="20693"/>
              <a:alphaOff val="0"/>
            </a:schemeClr>
          </a:fillRef>
          <a:effectRef idx="0">
            <a:schemeClr val="accent1">
              <a:shade val="90000"/>
              <a:hueOff val="259641"/>
              <a:satOff val="-5544"/>
              <a:lumOff val="20693"/>
              <a:alphaOff val="0"/>
            </a:schemeClr>
          </a:effectRef>
          <a:fontRef idx="minor">
            <a:schemeClr val="lt1"/>
          </a:fontRef>
        </p:style>
      </p:sp>
      <p:sp>
        <p:nvSpPr>
          <p:cNvPr id="33" name="矢印: 右 32">
            <a:extLst>
              <a:ext uri="{FF2B5EF4-FFF2-40B4-BE49-F238E27FC236}">
                <a16:creationId xmlns:a16="http://schemas.microsoft.com/office/drawing/2014/main" id="{892CAC5D-E08C-4CB2-B98F-7F5EF06060A2}"/>
              </a:ext>
            </a:extLst>
          </p:cNvPr>
          <p:cNvSpPr/>
          <p:nvPr/>
        </p:nvSpPr>
        <p:spPr>
          <a:xfrm rot="5400000">
            <a:off x="10134026" y="2787374"/>
            <a:ext cx="152130" cy="152130"/>
          </a:xfrm>
          <a:prstGeom prst="rightArrow">
            <a:avLst>
              <a:gd name="adj1" fmla="val 66700"/>
              <a:gd name="adj2" fmla="val 50000"/>
            </a:avLst>
          </a:prstGeom>
        </p:spPr>
        <p:style>
          <a:lnRef idx="0">
            <a:schemeClr val="accent1">
              <a:shade val="90000"/>
              <a:hueOff val="311570"/>
              <a:satOff val="-6653"/>
              <a:lumOff val="24832"/>
              <a:alphaOff val="0"/>
            </a:schemeClr>
          </a:lnRef>
          <a:fillRef idx="1">
            <a:schemeClr val="accent1">
              <a:shade val="90000"/>
              <a:hueOff val="311570"/>
              <a:satOff val="-6653"/>
              <a:lumOff val="24832"/>
              <a:alphaOff val="0"/>
            </a:schemeClr>
          </a:fillRef>
          <a:effectRef idx="0">
            <a:schemeClr val="accent1">
              <a:shade val="90000"/>
              <a:hueOff val="311570"/>
              <a:satOff val="-6653"/>
              <a:lumOff val="24832"/>
              <a:alphaOff val="0"/>
            </a:schemeClr>
          </a:effectRef>
          <a:fontRef idx="minor">
            <a:schemeClr val="lt1"/>
          </a:fontRef>
        </p:style>
      </p:sp>
      <p:sp>
        <p:nvSpPr>
          <p:cNvPr id="35" name="矢印: 右 34">
            <a:extLst>
              <a:ext uri="{FF2B5EF4-FFF2-40B4-BE49-F238E27FC236}">
                <a16:creationId xmlns:a16="http://schemas.microsoft.com/office/drawing/2014/main" id="{24AD934D-CDAD-4A7A-B5B5-9F6DADF65DE4}"/>
              </a:ext>
            </a:extLst>
          </p:cNvPr>
          <p:cNvSpPr/>
          <p:nvPr/>
        </p:nvSpPr>
        <p:spPr>
          <a:xfrm rot="5400000">
            <a:off x="10134026" y="3960948"/>
            <a:ext cx="152130" cy="152130"/>
          </a:xfrm>
          <a:prstGeom prst="rightArrow">
            <a:avLst>
              <a:gd name="adj1" fmla="val 66700"/>
              <a:gd name="adj2" fmla="val 50000"/>
            </a:avLst>
          </a:prstGeom>
        </p:spPr>
        <p:style>
          <a:lnRef idx="0">
            <a:schemeClr val="accent1">
              <a:shade val="90000"/>
              <a:hueOff val="363498"/>
              <a:satOff val="-7762"/>
              <a:lumOff val="28970"/>
              <a:alphaOff val="0"/>
            </a:schemeClr>
          </a:lnRef>
          <a:fillRef idx="1">
            <a:schemeClr val="accent1">
              <a:shade val="90000"/>
              <a:hueOff val="363498"/>
              <a:satOff val="-7762"/>
              <a:lumOff val="28970"/>
              <a:alphaOff val="0"/>
            </a:schemeClr>
          </a:fillRef>
          <a:effectRef idx="0">
            <a:schemeClr val="accent1">
              <a:shade val="90000"/>
              <a:hueOff val="363498"/>
              <a:satOff val="-7762"/>
              <a:lumOff val="28970"/>
              <a:alphaOff val="0"/>
            </a:schemeClr>
          </a:effectRef>
          <a:fontRef idx="minor">
            <a:schemeClr val="lt1"/>
          </a:fontRef>
        </p:style>
      </p:sp>
      <p:sp>
        <p:nvSpPr>
          <p:cNvPr id="37" name="矢印: 右 36">
            <a:extLst>
              <a:ext uri="{FF2B5EF4-FFF2-40B4-BE49-F238E27FC236}">
                <a16:creationId xmlns:a16="http://schemas.microsoft.com/office/drawing/2014/main" id="{95DB86F2-C575-4A42-959F-476754DFCC4F}"/>
              </a:ext>
            </a:extLst>
          </p:cNvPr>
          <p:cNvSpPr/>
          <p:nvPr/>
        </p:nvSpPr>
        <p:spPr>
          <a:xfrm rot="5427603">
            <a:off x="10129310" y="5134523"/>
            <a:ext cx="152139" cy="152130"/>
          </a:xfrm>
          <a:prstGeom prst="rightArrow">
            <a:avLst>
              <a:gd name="adj1" fmla="val 66700"/>
              <a:gd name="adj2" fmla="val 50000"/>
            </a:avLst>
          </a:prstGeom>
        </p:spPr>
        <p:style>
          <a:lnRef idx="0">
            <a:schemeClr val="accent1">
              <a:shade val="90000"/>
              <a:hueOff val="415426"/>
              <a:satOff val="-8871"/>
              <a:lumOff val="33109"/>
              <a:alphaOff val="0"/>
            </a:schemeClr>
          </a:lnRef>
          <a:fillRef idx="1">
            <a:schemeClr val="accent1">
              <a:shade val="90000"/>
              <a:hueOff val="415426"/>
              <a:satOff val="-8871"/>
              <a:lumOff val="33109"/>
              <a:alphaOff val="0"/>
            </a:schemeClr>
          </a:fillRef>
          <a:effectRef idx="0">
            <a:schemeClr val="accent1">
              <a:shade val="90000"/>
              <a:hueOff val="415426"/>
              <a:satOff val="-8871"/>
              <a:lumOff val="33109"/>
              <a:alphaOff val="0"/>
            </a:schemeClr>
          </a:effectRef>
          <a:fontRef idx="minor">
            <a:schemeClr val="lt1"/>
          </a:fontRef>
        </p:style>
      </p:sp>
      <p:sp>
        <p:nvSpPr>
          <p:cNvPr id="6" name="正方形/長方形 5">
            <a:extLst>
              <a:ext uri="{FF2B5EF4-FFF2-40B4-BE49-F238E27FC236}">
                <a16:creationId xmlns:a16="http://schemas.microsoft.com/office/drawing/2014/main" id="{78A2AEFD-0958-475B-AD4A-EB8CC10167FC}"/>
              </a:ext>
            </a:extLst>
          </p:cNvPr>
          <p:cNvSpPr/>
          <p:nvPr/>
        </p:nvSpPr>
        <p:spPr>
          <a:xfrm>
            <a:off x="780450" y="258512"/>
            <a:ext cx="10515600" cy="103822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a:latin typeface="HGP創英角ｺﾞｼｯｸUB" panose="020B0900000000000000" pitchFamily="50" charset="-128"/>
                <a:ea typeface="HGP創英角ｺﾞｼｯｸUB" panose="020B0900000000000000" pitchFamily="50" charset="-128"/>
              </a:rPr>
              <a:t>　</a:t>
            </a:r>
            <a:r>
              <a:rPr lang="ja-JP" altLang="en-US" sz="4400" dirty="0">
                <a:solidFill>
                  <a:schemeClr val="accent1"/>
                </a:solidFill>
                <a:latin typeface="HGP創英角ｺﾞｼｯｸUB" panose="020B0900000000000000" pitchFamily="50" charset="-128"/>
                <a:ea typeface="HGP創英角ｺﾞｼｯｸUB" panose="020B0900000000000000" pitchFamily="50" charset="-128"/>
              </a:rPr>
              <a:t>　はじめに</a:t>
            </a:r>
            <a:endParaRPr kumimoji="1" lang="ja-JP" altLang="en-US" sz="4400" dirty="0">
              <a:solidFill>
                <a:schemeClr val="accent1"/>
              </a:solidFill>
            </a:endParaRPr>
          </a:p>
        </p:txBody>
      </p:sp>
      <p:grpSp>
        <p:nvGrpSpPr>
          <p:cNvPr id="7" name="グループ化 6">
            <a:extLst>
              <a:ext uri="{FF2B5EF4-FFF2-40B4-BE49-F238E27FC236}">
                <a16:creationId xmlns:a16="http://schemas.microsoft.com/office/drawing/2014/main" id="{62B8A0BA-E13F-423C-AE14-20DD465EFB52}"/>
              </a:ext>
            </a:extLst>
          </p:cNvPr>
          <p:cNvGrpSpPr/>
          <p:nvPr/>
        </p:nvGrpSpPr>
        <p:grpSpPr>
          <a:xfrm>
            <a:off x="4507388" y="1841994"/>
            <a:ext cx="7453946" cy="4390038"/>
            <a:chOff x="4507388" y="1841994"/>
            <a:chExt cx="7453946" cy="4390038"/>
          </a:xfrm>
        </p:grpSpPr>
        <p:sp>
          <p:nvSpPr>
            <p:cNvPr id="31" name="フリーフォーム: 図形 30">
              <a:extLst>
                <a:ext uri="{FF2B5EF4-FFF2-40B4-BE49-F238E27FC236}">
                  <a16:creationId xmlns:a16="http://schemas.microsoft.com/office/drawing/2014/main" id="{52F5FC68-993D-4528-9B35-DBC166B36A84}"/>
                </a:ext>
              </a:extLst>
            </p:cNvPr>
            <p:cNvSpPr/>
            <p:nvPr/>
          </p:nvSpPr>
          <p:spPr>
            <a:xfrm>
              <a:off x="4507388"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lumMod val="40000"/>
                <a:lumOff val="60000"/>
                <a:alpha val="90000"/>
              </a:schemeClr>
            </a:solidFill>
            <a:ln w="76200">
              <a:solidFill>
                <a:schemeClr val="accent4"/>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大学共通テストとは</a:t>
              </a:r>
              <a:endPar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38" name="フリーフォーム: 図形 37">
              <a:extLst>
                <a:ext uri="{FF2B5EF4-FFF2-40B4-BE49-F238E27FC236}">
                  <a16:creationId xmlns:a16="http://schemas.microsoft.com/office/drawing/2014/main" id="{F9DA98FE-EBAE-4AEE-8982-D9CA06F0BA30}"/>
                </a:ext>
              </a:extLst>
            </p:cNvPr>
            <p:cNvSpPr/>
            <p:nvPr/>
          </p:nvSpPr>
          <p:spPr>
            <a:xfrm>
              <a:off x="8462039"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lumMod val="40000"/>
                <a:lumOff val="60000"/>
              </a:schemeClr>
            </a:solidFill>
            <a:ln w="76200">
              <a:solidFill>
                <a:srgbClr val="00B050"/>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２</a:t>
              </a: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課題</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脚本作り</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endPar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45" name="グループ化 44">
              <a:extLst>
                <a:ext uri="{FF2B5EF4-FFF2-40B4-BE49-F238E27FC236}">
                  <a16:creationId xmlns:a16="http://schemas.microsoft.com/office/drawing/2014/main" id="{FF7E6968-27FF-4871-8142-D31CAFC05A67}"/>
                </a:ext>
              </a:extLst>
            </p:cNvPr>
            <p:cNvGrpSpPr/>
            <p:nvPr/>
          </p:nvGrpSpPr>
          <p:grpSpPr>
            <a:xfrm>
              <a:off x="8471462" y="1841994"/>
              <a:ext cx="3477258" cy="1233549"/>
              <a:chOff x="8471462" y="1841994"/>
              <a:chExt cx="3477258" cy="1233549"/>
            </a:xfrm>
          </p:grpSpPr>
          <p:sp>
            <p:nvSpPr>
              <p:cNvPr id="32" name="フリーフォーム: 図形 31">
                <a:extLst>
                  <a:ext uri="{FF2B5EF4-FFF2-40B4-BE49-F238E27FC236}">
                    <a16:creationId xmlns:a16="http://schemas.microsoft.com/office/drawing/2014/main" id="{7BE25925-C7B2-49E6-9EBA-6A7D7AA4DD2F}"/>
                  </a:ext>
                </a:extLst>
              </p:cNvPr>
              <p:cNvSpPr/>
              <p:nvPr/>
            </p:nvSpPr>
            <p:spPr>
              <a:xfrm>
                <a:off x="8471462"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lumMod val="40000"/>
                  <a:lumOff val="60000"/>
                </a:schemeClr>
              </a:solidFill>
              <a:ln w="76200">
                <a:solidFill>
                  <a:schemeClr val="accent4"/>
                </a:solidFill>
              </a:ln>
            </p:spPr>
            <p:style>
              <a:lnRef idx="2">
                <a:scrgbClr r="0" g="0" b="0"/>
              </a:lnRef>
              <a:fillRef idx="1">
                <a:scrgbClr r="0" g="0" b="0"/>
              </a:fillRef>
              <a:effectRef idx="0">
                <a:schemeClr val="accent1">
                  <a:alpha val="90000"/>
                  <a:hueOff val="0"/>
                  <a:satOff val="0"/>
                  <a:lumOff val="0"/>
                  <a:alphaOff val="-4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ln w="22225"/>
                    <a:latin typeface="HGP創英角ｺﾞｼｯｸUB" panose="020B0900000000000000" pitchFamily="50" charset="-128"/>
                    <a:ea typeface="HGP創英角ｺﾞｼｯｸUB" panose="020B0900000000000000" pitchFamily="50" charset="-128"/>
                  </a:rPr>
                  <a:t>（</a:t>
                </a:r>
                <a:r>
                  <a:rPr lang="ja-JP" altLang="en-US" sz="2400" dirty="0">
                    <a:ln w="22225"/>
                    <a:latin typeface="HGP創英角ｺﾞｼｯｸUB" panose="020B0900000000000000" pitchFamily="50" charset="-128"/>
                    <a:ea typeface="HGP創英角ｺﾞｼｯｸUB" panose="020B0900000000000000" pitchFamily="50" charset="-128"/>
                  </a:rPr>
                  <a:t>２</a:t>
                </a:r>
                <a:r>
                  <a:rPr kumimoji="1" lang="ja-JP" altLang="en-US" sz="2400" kern="1200" dirty="0">
                    <a:ln w="22225"/>
                    <a:latin typeface="HGP創英角ｺﾞｼｯｸUB" panose="020B0900000000000000" pitchFamily="50" charset="-128"/>
                    <a:ea typeface="HGP創英角ｺﾞｼｯｸUB" panose="020B0900000000000000" pitchFamily="50" charset="-128"/>
                  </a:rPr>
                  <a:t>）従来のセンター試験　との違い　　　　</a:t>
                </a:r>
              </a:p>
            </p:txBody>
          </p:sp>
          <p:sp>
            <p:nvSpPr>
              <p:cNvPr id="15" name="矢印: 下 14">
                <a:extLst>
                  <a:ext uri="{FF2B5EF4-FFF2-40B4-BE49-F238E27FC236}">
                    <a16:creationId xmlns:a16="http://schemas.microsoft.com/office/drawing/2014/main" id="{8676DBC5-9286-438E-B814-7651BF123322}"/>
                  </a:ext>
                </a:extLst>
              </p:cNvPr>
              <p:cNvSpPr/>
              <p:nvPr/>
            </p:nvSpPr>
            <p:spPr>
              <a:xfrm>
                <a:off x="9936892" y="2593630"/>
                <a:ext cx="481914" cy="481913"/>
              </a:xfrm>
              <a:prstGeom prst="downArrow">
                <a:avLst/>
              </a:prstGeom>
              <a:solidFill>
                <a:schemeClr val="accent4"/>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46" name="グループ化 45">
              <a:extLst>
                <a:ext uri="{FF2B5EF4-FFF2-40B4-BE49-F238E27FC236}">
                  <a16:creationId xmlns:a16="http://schemas.microsoft.com/office/drawing/2014/main" id="{92D92A17-072F-4FAE-850C-DC8E5D86DB86}"/>
                </a:ext>
              </a:extLst>
            </p:cNvPr>
            <p:cNvGrpSpPr/>
            <p:nvPr/>
          </p:nvGrpSpPr>
          <p:grpSpPr>
            <a:xfrm>
              <a:off x="8471462" y="3015569"/>
              <a:ext cx="3477258" cy="1262401"/>
              <a:chOff x="8471462" y="3015569"/>
              <a:chExt cx="3477258" cy="1262401"/>
            </a:xfrm>
          </p:grpSpPr>
          <p:sp>
            <p:nvSpPr>
              <p:cNvPr id="34" name="フリーフォーム: 図形 33">
                <a:extLst>
                  <a:ext uri="{FF2B5EF4-FFF2-40B4-BE49-F238E27FC236}">
                    <a16:creationId xmlns:a16="http://schemas.microsoft.com/office/drawing/2014/main" id="{CEF5910C-AEAC-41A6-80C3-3CE55C887246}"/>
                  </a:ext>
                </a:extLst>
              </p:cNvPr>
              <p:cNvSpPr/>
              <p:nvPr/>
            </p:nvSpPr>
            <p:spPr>
              <a:xfrm>
                <a:off x="8471462" y="301556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lumMod val="40000"/>
                  <a:lumOff val="60000"/>
                </a:schemeClr>
              </a:solidFill>
              <a:ln w="76200">
                <a:solidFill>
                  <a:schemeClr val="accent4"/>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３</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）プレテストの結果</a:t>
                </a:r>
              </a:p>
            </p:txBody>
          </p:sp>
          <p:sp>
            <p:nvSpPr>
              <p:cNvPr id="17" name="矢印: 下 16">
                <a:extLst>
                  <a:ext uri="{FF2B5EF4-FFF2-40B4-BE49-F238E27FC236}">
                    <a16:creationId xmlns:a16="http://schemas.microsoft.com/office/drawing/2014/main" id="{30D326AA-AFCD-4A8E-9D06-DB75AF5E51B1}"/>
                  </a:ext>
                </a:extLst>
              </p:cNvPr>
              <p:cNvSpPr/>
              <p:nvPr/>
            </p:nvSpPr>
            <p:spPr>
              <a:xfrm>
                <a:off x="9917906" y="3796057"/>
                <a:ext cx="481914" cy="481913"/>
              </a:xfrm>
              <a:prstGeom prst="downArrow">
                <a:avLst/>
              </a:prstGeom>
              <a:solidFill>
                <a:schemeClr val="accent4"/>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3" name="グループ化 2">
              <a:extLst>
                <a:ext uri="{FF2B5EF4-FFF2-40B4-BE49-F238E27FC236}">
                  <a16:creationId xmlns:a16="http://schemas.microsoft.com/office/drawing/2014/main" id="{77DB3001-09AE-424B-B1D2-1B5B66D28B5F}"/>
                </a:ext>
              </a:extLst>
            </p:cNvPr>
            <p:cNvGrpSpPr/>
            <p:nvPr/>
          </p:nvGrpSpPr>
          <p:grpSpPr>
            <a:xfrm>
              <a:off x="8484076" y="4262309"/>
              <a:ext cx="3477258" cy="1265459"/>
              <a:chOff x="8484076" y="4262309"/>
              <a:chExt cx="3477258" cy="1265459"/>
            </a:xfrm>
          </p:grpSpPr>
          <p:sp>
            <p:nvSpPr>
              <p:cNvPr id="36" name="フリーフォーム: 図形 35">
                <a:extLst>
                  <a:ext uri="{FF2B5EF4-FFF2-40B4-BE49-F238E27FC236}">
                    <a16:creationId xmlns:a16="http://schemas.microsoft.com/office/drawing/2014/main" id="{FE49BC50-A88C-4842-975F-FFDA375E7A70}"/>
                  </a:ext>
                </a:extLst>
              </p:cNvPr>
              <p:cNvSpPr/>
              <p:nvPr/>
            </p:nvSpPr>
            <p:spPr>
              <a:xfrm>
                <a:off x="8484076" y="426230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lumMod val="40000"/>
                  <a:lumOff val="60000"/>
                </a:schemeClr>
              </a:solidFill>
              <a:ln w="76200">
                <a:solidFill>
                  <a:srgbClr val="00B050"/>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7211" tIns="57211" rIns="57211" bIns="57211" numCol="1" spcCol="1270" anchor="ctr" anchorCtr="0">
                <a:noAutofit/>
              </a:bodyPr>
              <a:lstStyle/>
              <a:p>
                <a:pPr marL="0" lvl="0" indent="0" algn="ctr" defTabSz="1111250">
                  <a:lnSpc>
                    <a:spcPct val="90000"/>
                  </a:lnSpc>
                  <a:spcBef>
                    <a:spcPct val="0"/>
                  </a:spcBef>
                  <a:spcAft>
                    <a:spcPct val="35000"/>
                  </a:spcAft>
                  <a:buNone/>
                </a:pP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lang="ja-JP" altLang="en-US" sz="2500" dirty="0">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500" dirty="0">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課題　　　　　　　　　</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rPr>
                  <a:t>入試模擬テスト</a:t>
                </a:r>
                <a:r>
                  <a:rPr kumimoji="1" lang="en-US" altLang="ja-JP" sz="2500" kern="1200" dirty="0">
                    <a:solidFill>
                      <a:schemeClr val="bg1"/>
                    </a:solidFill>
                    <a:latin typeface="HGP創英角ｺﾞｼｯｸUB" panose="020B0900000000000000" pitchFamily="50" charset="-128"/>
                    <a:ea typeface="HGP創英角ｺﾞｼｯｸUB" panose="020B0900000000000000" pitchFamily="50" charset="-128"/>
                  </a:rPr>
                  <a:t>)</a:t>
                </a:r>
                <a:endParaRPr kumimoji="1" lang="ja-JP" altLang="en-US" sz="2500" kern="12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18" name="矢印: 下 17">
                <a:extLst>
                  <a:ext uri="{FF2B5EF4-FFF2-40B4-BE49-F238E27FC236}">
                    <a16:creationId xmlns:a16="http://schemas.microsoft.com/office/drawing/2014/main" id="{50C6B07E-EC8E-4999-AD46-3C747756F97F}"/>
                  </a:ext>
                </a:extLst>
              </p:cNvPr>
              <p:cNvSpPr/>
              <p:nvPr/>
            </p:nvSpPr>
            <p:spPr>
              <a:xfrm>
                <a:off x="9949506" y="5045855"/>
                <a:ext cx="481914" cy="481913"/>
              </a:xfrm>
              <a:prstGeom prst="downArrow">
                <a:avLst/>
              </a:prstGeom>
              <a:solidFill>
                <a:schemeClr val="accent4"/>
              </a:solidFill>
              <a:ln w="38100">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grpSp>
        <p:nvGrpSpPr>
          <p:cNvPr id="5" name="グループ化 4">
            <a:extLst>
              <a:ext uri="{FF2B5EF4-FFF2-40B4-BE49-F238E27FC236}">
                <a16:creationId xmlns:a16="http://schemas.microsoft.com/office/drawing/2014/main" id="{C4B9E9C7-5076-41F3-9E69-CCD718CE5FBD}"/>
              </a:ext>
            </a:extLst>
          </p:cNvPr>
          <p:cNvGrpSpPr/>
          <p:nvPr/>
        </p:nvGrpSpPr>
        <p:grpSpPr>
          <a:xfrm>
            <a:off x="543314" y="1831834"/>
            <a:ext cx="7474522" cy="4400198"/>
            <a:chOff x="543314" y="1831834"/>
            <a:chExt cx="7474522" cy="4400198"/>
          </a:xfrm>
        </p:grpSpPr>
        <p:sp>
          <p:nvSpPr>
            <p:cNvPr id="24" name="フリーフォーム: 図形 23">
              <a:extLst>
                <a:ext uri="{FF2B5EF4-FFF2-40B4-BE49-F238E27FC236}">
                  <a16:creationId xmlns:a16="http://schemas.microsoft.com/office/drawing/2014/main" id="{286667E3-8A43-4E19-A23F-69CE3339C5BB}"/>
                </a:ext>
              </a:extLst>
            </p:cNvPr>
            <p:cNvSpPr/>
            <p:nvPr/>
          </p:nvSpPr>
          <p:spPr>
            <a:xfrm>
              <a:off x="543314" y="5362718"/>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４</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古典における探究学習の意義</a:t>
              </a:r>
              <a:endPar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grpSp>
          <p:nvGrpSpPr>
            <p:cNvPr id="39" name="グループ化 38">
              <a:extLst>
                <a:ext uri="{FF2B5EF4-FFF2-40B4-BE49-F238E27FC236}">
                  <a16:creationId xmlns:a16="http://schemas.microsoft.com/office/drawing/2014/main" id="{53D12C41-6155-442B-98B0-CC58C65BE41A}"/>
                </a:ext>
              </a:extLst>
            </p:cNvPr>
            <p:cNvGrpSpPr/>
            <p:nvPr/>
          </p:nvGrpSpPr>
          <p:grpSpPr>
            <a:xfrm>
              <a:off x="543314" y="1841994"/>
              <a:ext cx="3477258" cy="1279458"/>
              <a:chOff x="543314" y="1841994"/>
              <a:chExt cx="3477258" cy="1279458"/>
            </a:xfrm>
          </p:grpSpPr>
          <p:sp>
            <p:nvSpPr>
              <p:cNvPr id="16" name="フリーフォーム: 図形 15">
                <a:extLst>
                  <a:ext uri="{FF2B5EF4-FFF2-40B4-BE49-F238E27FC236}">
                    <a16:creationId xmlns:a16="http://schemas.microsoft.com/office/drawing/2014/main" id="{E3BB8A03-DF7A-468C-A31D-73C2963B0515}"/>
                  </a:ext>
                </a:extLst>
              </p:cNvPr>
              <p:cNvSpPr/>
              <p:nvPr/>
            </p:nvSpPr>
            <p:spPr>
              <a:xfrm>
                <a:off x="543314"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hueOff val="0"/>
                  <a:satOff val="0"/>
                  <a:lumOff val="0"/>
                  <a:alphaOff val="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１</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探究学習とは</a:t>
                </a:r>
                <a:endPar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9" name="矢印: 下 8">
                <a:extLst>
                  <a:ext uri="{FF2B5EF4-FFF2-40B4-BE49-F238E27FC236}">
                    <a16:creationId xmlns:a16="http://schemas.microsoft.com/office/drawing/2014/main" id="{C0847FA0-23F7-4DDF-90B0-9F8A72EBA8B4}"/>
                  </a:ext>
                </a:extLst>
              </p:cNvPr>
              <p:cNvSpPr/>
              <p:nvPr/>
            </p:nvSpPr>
            <p:spPr>
              <a:xfrm>
                <a:off x="2014151" y="2639539"/>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40" name="グループ化 39">
              <a:extLst>
                <a:ext uri="{FF2B5EF4-FFF2-40B4-BE49-F238E27FC236}">
                  <a16:creationId xmlns:a16="http://schemas.microsoft.com/office/drawing/2014/main" id="{5CEA35B7-3D00-4C6B-A3C3-CB7F5C3B4191}"/>
                </a:ext>
              </a:extLst>
            </p:cNvPr>
            <p:cNvGrpSpPr/>
            <p:nvPr/>
          </p:nvGrpSpPr>
          <p:grpSpPr>
            <a:xfrm>
              <a:off x="543314" y="3015569"/>
              <a:ext cx="3477258" cy="1262401"/>
              <a:chOff x="543314" y="3015569"/>
              <a:chExt cx="3477258" cy="1262401"/>
            </a:xfrm>
          </p:grpSpPr>
          <p:sp>
            <p:nvSpPr>
              <p:cNvPr id="20" name="フリーフォーム: 図形 19">
                <a:extLst>
                  <a:ext uri="{FF2B5EF4-FFF2-40B4-BE49-F238E27FC236}">
                    <a16:creationId xmlns:a16="http://schemas.microsoft.com/office/drawing/2014/main" id="{47B6073B-9939-445E-AE02-8CFDEB69AC93}"/>
                  </a:ext>
                </a:extLst>
              </p:cNvPr>
              <p:cNvSpPr/>
              <p:nvPr/>
            </p:nvSpPr>
            <p:spPr>
              <a:xfrm>
                <a:off x="543314" y="3015569"/>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２</a:t>
                </a:r>
                <a:r>
                  <a:rPr lang="en-US" altLang="ja-JP" sz="24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探究の意義</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　</a:t>
                </a:r>
              </a:p>
            </p:txBody>
          </p:sp>
          <p:sp>
            <p:nvSpPr>
              <p:cNvPr id="10" name="矢印: 下 9">
                <a:extLst>
                  <a:ext uri="{FF2B5EF4-FFF2-40B4-BE49-F238E27FC236}">
                    <a16:creationId xmlns:a16="http://schemas.microsoft.com/office/drawing/2014/main" id="{A265677F-BF5E-4D81-BAB5-BE9295E341A6}"/>
                  </a:ext>
                </a:extLst>
              </p:cNvPr>
              <p:cNvSpPr/>
              <p:nvPr/>
            </p:nvSpPr>
            <p:spPr>
              <a:xfrm>
                <a:off x="2014151" y="3796057"/>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grpSp>
        <p:grpSp>
          <p:nvGrpSpPr>
            <p:cNvPr id="41" name="グループ化 40">
              <a:extLst>
                <a:ext uri="{FF2B5EF4-FFF2-40B4-BE49-F238E27FC236}">
                  <a16:creationId xmlns:a16="http://schemas.microsoft.com/office/drawing/2014/main" id="{2B718747-494F-494C-AF41-B1073CCF9AEC}"/>
                </a:ext>
              </a:extLst>
            </p:cNvPr>
            <p:cNvGrpSpPr/>
            <p:nvPr/>
          </p:nvGrpSpPr>
          <p:grpSpPr>
            <a:xfrm>
              <a:off x="543314" y="4189144"/>
              <a:ext cx="3477258" cy="1265505"/>
              <a:chOff x="543314" y="4189144"/>
              <a:chExt cx="3477258" cy="1265505"/>
            </a:xfrm>
          </p:grpSpPr>
          <p:sp>
            <p:nvSpPr>
              <p:cNvPr id="22" name="フリーフォーム: 図形 21">
                <a:extLst>
                  <a:ext uri="{FF2B5EF4-FFF2-40B4-BE49-F238E27FC236}">
                    <a16:creationId xmlns:a16="http://schemas.microsoft.com/office/drawing/2014/main" id="{4E593EB3-B5BE-4318-8189-9C6DCA9252FC}"/>
                  </a:ext>
                </a:extLst>
              </p:cNvPr>
              <p:cNvSpPr/>
              <p:nvPr/>
            </p:nvSpPr>
            <p:spPr>
              <a:xfrm>
                <a:off x="543314" y="418914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３</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探究のプロセス</a:t>
                </a:r>
              </a:p>
            </p:txBody>
          </p:sp>
          <p:sp>
            <p:nvSpPr>
              <p:cNvPr id="11" name="矢印: 下 10">
                <a:extLst>
                  <a:ext uri="{FF2B5EF4-FFF2-40B4-BE49-F238E27FC236}">
                    <a16:creationId xmlns:a16="http://schemas.microsoft.com/office/drawing/2014/main" id="{55E54E1A-B6CF-4598-9FEA-6F6B50E6DC97}"/>
                  </a:ext>
                </a:extLst>
              </p:cNvPr>
              <p:cNvSpPr/>
              <p:nvPr/>
            </p:nvSpPr>
            <p:spPr>
              <a:xfrm>
                <a:off x="2014151" y="4972736"/>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grpSp>
        <p:grpSp>
          <p:nvGrpSpPr>
            <p:cNvPr id="42" name="グループ化 41">
              <a:extLst>
                <a:ext uri="{FF2B5EF4-FFF2-40B4-BE49-F238E27FC236}">
                  <a16:creationId xmlns:a16="http://schemas.microsoft.com/office/drawing/2014/main" id="{2A4D3748-2E14-4A92-822B-E26E633AFB6D}"/>
                </a:ext>
              </a:extLst>
            </p:cNvPr>
            <p:cNvGrpSpPr/>
            <p:nvPr/>
          </p:nvGrpSpPr>
          <p:grpSpPr>
            <a:xfrm>
              <a:off x="4540578" y="1831834"/>
              <a:ext cx="3477258" cy="1279458"/>
              <a:chOff x="4507388" y="1841994"/>
              <a:chExt cx="3477258" cy="1279458"/>
            </a:xfrm>
          </p:grpSpPr>
          <p:sp>
            <p:nvSpPr>
              <p:cNvPr id="25" name="フリーフォーム: 図形 24">
                <a:extLst>
                  <a:ext uri="{FF2B5EF4-FFF2-40B4-BE49-F238E27FC236}">
                    <a16:creationId xmlns:a16="http://schemas.microsoft.com/office/drawing/2014/main" id="{F25C0B98-4F2A-4273-AE69-EE7BC0D947D4}"/>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５</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脚本作りの意義</a:t>
                </a:r>
              </a:p>
            </p:txBody>
          </p:sp>
          <p:sp>
            <p:nvSpPr>
              <p:cNvPr id="12" name="矢印: 下 11">
                <a:extLst>
                  <a:ext uri="{FF2B5EF4-FFF2-40B4-BE49-F238E27FC236}">
                    <a16:creationId xmlns:a16="http://schemas.microsoft.com/office/drawing/2014/main" id="{E8AED674-BC73-47A1-938D-F97B8D1B421A}"/>
                  </a:ext>
                </a:extLst>
              </p:cNvPr>
              <p:cNvSpPr/>
              <p:nvPr/>
            </p:nvSpPr>
            <p:spPr>
              <a:xfrm>
                <a:off x="6005060" y="2639539"/>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55" name="グループ化 54">
              <a:extLst>
                <a:ext uri="{FF2B5EF4-FFF2-40B4-BE49-F238E27FC236}">
                  <a16:creationId xmlns:a16="http://schemas.microsoft.com/office/drawing/2014/main" id="{097CB348-EECA-47EE-9E7C-BEC00E7D22A1}"/>
                </a:ext>
              </a:extLst>
            </p:cNvPr>
            <p:cNvGrpSpPr/>
            <p:nvPr/>
          </p:nvGrpSpPr>
          <p:grpSpPr>
            <a:xfrm>
              <a:off x="4540578" y="3108523"/>
              <a:ext cx="3477258" cy="1279458"/>
              <a:chOff x="4507388" y="1841994"/>
              <a:chExt cx="3477258" cy="1279458"/>
            </a:xfrm>
          </p:grpSpPr>
          <p:sp>
            <p:nvSpPr>
              <p:cNvPr id="56" name="フリーフォーム: 図形 55">
                <a:extLst>
                  <a:ext uri="{FF2B5EF4-FFF2-40B4-BE49-F238E27FC236}">
                    <a16:creationId xmlns:a16="http://schemas.microsoft.com/office/drawing/2014/main" id="{88E72E7D-F0E7-40E1-9C48-E81481AAE871}"/>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６</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古典における　　　　探究学習のサイクル</a:t>
                </a:r>
              </a:p>
            </p:txBody>
          </p:sp>
          <p:sp>
            <p:nvSpPr>
              <p:cNvPr id="57" name="矢印: 下 56">
                <a:extLst>
                  <a:ext uri="{FF2B5EF4-FFF2-40B4-BE49-F238E27FC236}">
                    <a16:creationId xmlns:a16="http://schemas.microsoft.com/office/drawing/2014/main" id="{7838AB13-87C8-4D9E-85BF-D384A5A40641}"/>
                  </a:ext>
                </a:extLst>
              </p:cNvPr>
              <p:cNvSpPr/>
              <p:nvPr/>
            </p:nvSpPr>
            <p:spPr>
              <a:xfrm>
                <a:off x="6005060" y="2639539"/>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58" name="グループ化 57">
              <a:extLst>
                <a:ext uri="{FF2B5EF4-FFF2-40B4-BE49-F238E27FC236}">
                  <a16:creationId xmlns:a16="http://schemas.microsoft.com/office/drawing/2014/main" id="{1CF6BDAA-EFE5-4AF1-82BA-8528B1AD555C}"/>
                </a:ext>
              </a:extLst>
            </p:cNvPr>
            <p:cNvGrpSpPr/>
            <p:nvPr/>
          </p:nvGrpSpPr>
          <p:grpSpPr>
            <a:xfrm>
              <a:off x="4497574" y="4235621"/>
              <a:ext cx="3477258" cy="1279458"/>
              <a:chOff x="4507388" y="1841994"/>
              <a:chExt cx="3477258" cy="1279458"/>
            </a:xfrm>
          </p:grpSpPr>
          <p:sp>
            <p:nvSpPr>
              <p:cNvPr id="59" name="フリーフォーム: 図形 58">
                <a:extLst>
                  <a:ext uri="{FF2B5EF4-FFF2-40B4-BE49-F238E27FC236}">
                    <a16:creationId xmlns:a16="http://schemas.microsoft.com/office/drawing/2014/main" id="{ABE76F85-5E34-4094-8EB4-409F0E44C2A1}"/>
                  </a:ext>
                </a:extLst>
              </p:cNvPr>
              <p:cNvSpPr/>
              <p:nvPr/>
            </p:nvSpPr>
            <p:spPr>
              <a:xfrm>
                <a:off x="4507388" y="1841994"/>
                <a:ext cx="3477258" cy="869314"/>
              </a:xfrm>
              <a:custGeom>
                <a:avLst/>
                <a:gdLst>
                  <a:gd name="connsiteX0" fmla="*/ 0 w 3477258"/>
                  <a:gd name="connsiteY0" fmla="*/ 86931 h 869314"/>
                  <a:gd name="connsiteX1" fmla="*/ 86931 w 3477258"/>
                  <a:gd name="connsiteY1" fmla="*/ 0 h 869314"/>
                  <a:gd name="connsiteX2" fmla="*/ 3390327 w 3477258"/>
                  <a:gd name="connsiteY2" fmla="*/ 0 h 869314"/>
                  <a:gd name="connsiteX3" fmla="*/ 3477258 w 3477258"/>
                  <a:gd name="connsiteY3" fmla="*/ 86931 h 869314"/>
                  <a:gd name="connsiteX4" fmla="*/ 3477258 w 3477258"/>
                  <a:gd name="connsiteY4" fmla="*/ 782383 h 869314"/>
                  <a:gd name="connsiteX5" fmla="*/ 3390327 w 3477258"/>
                  <a:gd name="connsiteY5" fmla="*/ 869314 h 869314"/>
                  <a:gd name="connsiteX6" fmla="*/ 86931 w 3477258"/>
                  <a:gd name="connsiteY6" fmla="*/ 869314 h 869314"/>
                  <a:gd name="connsiteX7" fmla="*/ 0 w 3477258"/>
                  <a:gd name="connsiteY7" fmla="*/ 782383 h 869314"/>
                  <a:gd name="connsiteX8" fmla="*/ 0 w 3477258"/>
                  <a:gd name="connsiteY8" fmla="*/ 86931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7258" h="869314">
                    <a:moveTo>
                      <a:pt x="0" y="86931"/>
                    </a:moveTo>
                    <a:cubicBezTo>
                      <a:pt x="0" y="38920"/>
                      <a:pt x="38920" y="0"/>
                      <a:pt x="86931" y="0"/>
                    </a:cubicBezTo>
                    <a:lnTo>
                      <a:pt x="3390327" y="0"/>
                    </a:lnTo>
                    <a:cubicBezTo>
                      <a:pt x="3438338" y="0"/>
                      <a:pt x="3477258" y="38920"/>
                      <a:pt x="3477258" y="86931"/>
                    </a:cubicBezTo>
                    <a:lnTo>
                      <a:pt x="3477258" y="782383"/>
                    </a:lnTo>
                    <a:cubicBezTo>
                      <a:pt x="3477258" y="830394"/>
                      <a:pt x="3438338" y="869314"/>
                      <a:pt x="3390327" y="869314"/>
                    </a:cubicBezTo>
                    <a:lnTo>
                      <a:pt x="86931" y="869314"/>
                    </a:lnTo>
                    <a:cubicBezTo>
                      <a:pt x="38920" y="869314"/>
                      <a:pt x="0" y="830394"/>
                      <a:pt x="0" y="782383"/>
                    </a:cubicBezTo>
                    <a:lnTo>
                      <a:pt x="0" y="86931"/>
                    </a:lnTo>
                    <a:close/>
                  </a:path>
                </a:pathLst>
              </a:custGeom>
              <a:solidFill>
                <a:schemeClr val="accent1"/>
              </a:solidFill>
              <a:ln w="76200">
                <a:solidFill>
                  <a:schemeClr val="accent2"/>
                </a:solidFill>
              </a:ln>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txBody>
              <a:bodyPr spcFirstLastPara="0" vert="horz" wrap="square" lIns="55941" tIns="55941" rIns="55941" bIns="55941"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lang="ja-JP" altLang="en-US" sz="2400" dirty="0">
                    <a:ln w="22225"/>
                    <a:solidFill>
                      <a:schemeClr val="bg1"/>
                    </a:solidFill>
                    <a:latin typeface="HGP創英角ｺﾞｼｯｸUB" panose="020B0900000000000000" pitchFamily="50" charset="-128"/>
                    <a:ea typeface="HGP創英角ｺﾞｼｯｸUB" panose="020B0900000000000000" pitchFamily="50" charset="-128"/>
                  </a:rPr>
                  <a:t>７</a:t>
                </a:r>
                <a:r>
                  <a:rPr kumimoji="1" lang="en-US" altLang="ja-JP" sz="2400" kern="1200" dirty="0">
                    <a:ln w="22225"/>
                    <a:solidFill>
                      <a:schemeClr val="bg1"/>
                    </a:solidFill>
                    <a:latin typeface="HGP創英角ｺﾞｼｯｸUB" panose="020B0900000000000000" pitchFamily="50" charset="-128"/>
                    <a:ea typeface="HGP創英角ｺﾞｼｯｸUB" panose="020B0900000000000000" pitchFamily="50" charset="-128"/>
                  </a:rPr>
                  <a:t>)</a:t>
                </a:r>
                <a:r>
                  <a:rPr kumimoji="1" lang="ja-JP" altLang="en-US" sz="2400" kern="1200" dirty="0">
                    <a:ln w="22225"/>
                    <a:solidFill>
                      <a:schemeClr val="bg1"/>
                    </a:solidFill>
                    <a:latin typeface="HGP創英角ｺﾞｼｯｸUB" panose="020B0900000000000000" pitchFamily="50" charset="-128"/>
                    <a:ea typeface="HGP創英角ｺﾞｼｯｸUB" panose="020B0900000000000000" pitchFamily="50" charset="-128"/>
                  </a:rPr>
                  <a:t>単元計画表</a:t>
                </a:r>
              </a:p>
            </p:txBody>
          </p:sp>
          <p:sp>
            <p:nvSpPr>
              <p:cNvPr id="60" name="矢印: 下 59">
                <a:extLst>
                  <a:ext uri="{FF2B5EF4-FFF2-40B4-BE49-F238E27FC236}">
                    <a16:creationId xmlns:a16="http://schemas.microsoft.com/office/drawing/2014/main" id="{94756A35-7485-458F-929D-804764261CF6}"/>
                  </a:ext>
                </a:extLst>
              </p:cNvPr>
              <p:cNvSpPr/>
              <p:nvPr/>
            </p:nvSpPr>
            <p:spPr>
              <a:xfrm>
                <a:off x="6005060" y="2639539"/>
                <a:ext cx="481914" cy="481913"/>
              </a:xfrm>
              <a:prstGeom prst="downArrow">
                <a:avLst/>
              </a:prstGeom>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sp>
        <p:nvSpPr>
          <p:cNvPr id="61" name="矢印: 下 60">
            <a:extLst>
              <a:ext uri="{FF2B5EF4-FFF2-40B4-BE49-F238E27FC236}">
                <a16:creationId xmlns:a16="http://schemas.microsoft.com/office/drawing/2014/main" id="{B5F9EB24-7732-4BC9-B00C-F0F470543E78}"/>
              </a:ext>
            </a:extLst>
          </p:cNvPr>
          <p:cNvSpPr/>
          <p:nvPr/>
        </p:nvSpPr>
        <p:spPr>
          <a:xfrm>
            <a:off x="9936892" y="5033166"/>
            <a:ext cx="481914" cy="481913"/>
          </a:xfrm>
          <a:prstGeom prst="downArrow">
            <a:avLst/>
          </a:prstGeom>
          <a:solidFill>
            <a:srgbClr val="92D050"/>
          </a:solidFill>
          <a:ln w="381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59B5478F-D131-4B8D-8F10-D8C8516282C9}"/>
              </a:ext>
            </a:extLst>
          </p:cNvPr>
          <p:cNvSpPr/>
          <p:nvPr/>
        </p:nvSpPr>
        <p:spPr>
          <a:xfrm>
            <a:off x="764336" y="288100"/>
            <a:ext cx="10515600" cy="10382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a:latin typeface="HGP創英角ｺﾞｼｯｸUB" panose="020B0900000000000000" pitchFamily="50" charset="-128"/>
                <a:ea typeface="HGP創英角ｺﾞｼｯｸUB" panose="020B0900000000000000" pitchFamily="50" charset="-128"/>
              </a:rPr>
              <a:t>　　これからするのは</a:t>
            </a:r>
            <a:r>
              <a:rPr lang="en-US" altLang="ja-JP" sz="4400" dirty="0">
                <a:latin typeface="HGP創英角ｺﾞｼｯｸUB" panose="020B0900000000000000" pitchFamily="50" charset="-128"/>
                <a:ea typeface="HGP創英角ｺﾞｼｯｸUB" panose="020B0900000000000000" pitchFamily="50" charset="-128"/>
              </a:rPr>
              <a:t>…</a:t>
            </a:r>
            <a:r>
              <a:rPr lang="ja-JP" altLang="en-US" sz="4400" dirty="0">
                <a:latin typeface="HGP創英角ｺﾞｼｯｸUB" panose="020B0900000000000000" pitchFamily="50" charset="-128"/>
                <a:ea typeface="HGP創英角ｺﾞｼｯｸUB" panose="020B0900000000000000" pitchFamily="50" charset="-128"/>
              </a:rPr>
              <a:t>　</a:t>
            </a:r>
            <a:r>
              <a:rPr lang="ja-JP" altLang="en-US" sz="2400" dirty="0">
                <a:latin typeface="HGP創英角ｺﾞｼｯｸUB" panose="020B0900000000000000" pitchFamily="50" charset="-128"/>
                <a:ea typeface="HGP創英角ｺﾞｼｯｸUB" panose="020B0900000000000000" pitchFamily="50" charset="-128"/>
              </a:rPr>
              <a:t>古典の時間における探究とはなにか</a:t>
            </a:r>
            <a:endParaRPr kumimoji="1" lang="ja-JP" altLang="en-US" sz="4400" dirty="0"/>
          </a:p>
        </p:txBody>
      </p:sp>
      <p:sp>
        <p:nvSpPr>
          <p:cNvPr id="48" name="吹き出し: 円形 47">
            <a:extLst>
              <a:ext uri="{FF2B5EF4-FFF2-40B4-BE49-F238E27FC236}">
                <a16:creationId xmlns:a16="http://schemas.microsoft.com/office/drawing/2014/main" id="{FFF6CF46-6B70-4471-A645-B717F46933FE}"/>
              </a:ext>
            </a:extLst>
          </p:cNvPr>
          <p:cNvSpPr/>
          <p:nvPr/>
        </p:nvSpPr>
        <p:spPr>
          <a:xfrm>
            <a:off x="-17054" y="958852"/>
            <a:ext cx="2031205" cy="622298"/>
          </a:xfrm>
          <a:prstGeom prst="wedgeEllipseCallout">
            <a:avLst>
              <a:gd name="adj1" fmla="val 40386"/>
              <a:gd name="adj2" fmla="val 7188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2800" dirty="0">
                <a:latin typeface="HGP創英角ｺﾞｼｯｸUB" panose="020B0900000000000000" pitchFamily="50" charset="-128"/>
                <a:ea typeface="HGP創英角ｺﾞｼｯｸUB" panose="020B0900000000000000" pitchFamily="50" charset="-128"/>
              </a:rPr>
              <a:t>ここ！</a:t>
            </a:r>
            <a:endParaRPr kumimoji="1" lang="ja-JP" altLang="en-US" sz="28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368861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997F67-F249-4590-8ED7-BA80AB7C24F7}"/>
              </a:ext>
            </a:extLst>
          </p:cNvPr>
          <p:cNvSpPr>
            <a:spLocks noGrp="1"/>
          </p:cNvSpPr>
          <p:nvPr>
            <p:ph type="ctrTitle"/>
          </p:nvPr>
        </p:nvSpPr>
        <p:spPr>
          <a:xfrm>
            <a:off x="962714" y="914400"/>
            <a:ext cx="9910524" cy="2587748"/>
          </a:xfrm>
        </p:spPr>
        <p:txBody>
          <a:bodyPr/>
          <a:lstStyle/>
          <a:p>
            <a:endParaRPr kumimoji="1" lang="ja-JP" altLang="en-US" dirty="0"/>
          </a:p>
        </p:txBody>
      </p:sp>
      <p:sp>
        <p:nvSpPr>
          <p:cNvPr id="3" name="字幕 2">
            <a:extLst>
              <a:ext uri="{FF2B5EF4-FFF2-40B4-BE49-F238E27FC236}">
                <a16:creationId xmlns:a16="http://schemas.microsoft.com/office/drawing/2014/main" id="{01B6484F-51D5-49AF-8180-9E863BFECC27}"/>
              </a:ext>
            </a:extLst>
          </p:cNvPr>
          <p:cNvSpPr>
            <a:spLocks noGrp="1"/>
          </p:cNvSpPr>
          <p:nvPr>
            <p:ph type="subTitle" idx="1"/>
          </p:nvPr>
        </p:nvSpPr>
        <p:spPr>
          <a:xfrm>
            <a:off x="1345976" y="4411663"/>
            <a:ext cx="9144000" cy="1655762"/>
          </a:xfrm>
        </p:spPr>
        <p:txBody>
          <a:bodyPr>
            <a:normAutofit/>
          </a:bodyPr>
          <a:lstStyle/>
          <a:p>
            <a:pPr algn="l"/>
            <a:endParaRPr lang="en-US" altLang="ja-JP" dirty="0">
              <a:solidFill>
                <a:schemeClr val="accent1"/>
              </a:solidFill>
            </a:endParaRPr>
          </a:p>
          <a:p>
            <a:r>
              <a:rPr lang="ja-JP" altLang="ja-JP" dirty="0"/>
              <a:t>　</a:t>
            </a:r>
            <a:endParaRPr kumimoji="1" lang="ja-JP" altLang="en-US" dirty="0"/>
          </a:p>
        </p:txBody>
      </p:sp>
      <p:sp>
        <p:nvSpPr>
          <p:cNvPr id="4" name="フローチャート: 処理 3">
            <a:extLst>
              <a:ext uri="{FF2B5EF4-FFF2-40B4-BE49-F238E27FC236}">
                <a16:creationId xmlns:a16="http://schemas.microsoft.com/office/drawing/2014/main" id="{443C7797-C97E-4481-8B0A-D1D5E35ADAF1}"/>
              </a:ext>
            </a:extLst>
          </p:cNvPr>
          <p:cNvSpPr/>
          <p:nvPr/>
        </p:nvSpPr>
        <p:spPr>
          <a:xfrm>
            <a:off x="1089181" y="790575"/>
            <a:ext cx="9719496" cy="32121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72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　　古典</a:t>
            </a:r>
            <a:r>
              <a:rPr lang="ja-JP" altLang="en-US" sz="4800" dirty="0">
                <a:ln w="0"/>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の時間における　　　　</a:t>
            </a:r>
            <a:endParaRPr lang="en-US" altLang="ja-JP" sz="32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endParaRPr>
          </a:p>
          <a:p>
            <a:pPr algn="ctr"/>
            <a:r>
              <a:rPr lang="ja-JP" altLang="en-US" sz="72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　探究</a:t>
            </a:r>
            <a:r>
              <a:rPr lang="ja-JP" altLang="en-US" sz="4800" dirty="0">
                <a:ln w="0"/>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rPr>
              <a:t>学習って何？</a:t>
            </a:r>
            <a:endParaRPr kumimoji="1" lang="ja-JP" altLang="en-US" sz="3600" dirty="0">
              <a:ln w="19050">
                <a:solidFill>
                  <a:schemeClr val="accent2"/>
                </a:solidFill>
              </a:ln>
              <a:solidFill>
                <a:schemeClr val="bg1"/>
              </a:solidFill>
              <a:effectLst>
                <a:outerShdw blurRad="38100" dist="19050" dir="2700000" algn="tl" rotWithShape="0">
                  <a:schemeClr val="dk1">
                    <a:alpha val="40000"/>
                  </a:schemeClr>
                </a:outerShdw>
              </a:effectLst>
              <a:latin typeface="HGP創英角ｺﾞｼｯｸUB" panose="020B0900000000000000" pitchFamily="50" charset="-128"/>
              <a:ea typeface="HGP創英角ｺﾞｼｯｸUB" panose="020B0900000000000000" pitchFamily="50" charset="-128"/>
            </a:endParaRPr>
          </a:p>
        </p:txBody>
      </p:sp>
      <p:grpSp>
        <p:nvGrpSpPr>
          <p:cNvPr id="7" name="グループ化 6">
            <a:extLst>
              <a:ext uri="{FF2B5EF4-FFF2-40B4-BE49-F238E27FC236}">
                <a16:creationId xmlns:a16="http://schemas.microsoft.com/office/drawing/2014/main" id="{DCB82340-7C50-4B13-B2AD-397D4B890A93}"/>
              </a:ext>
            </a:extLst>
          </p:cNvPr>
          <p:cNvGrpSpPr/>
          <p:nvPr/>
        </p:nvGrpSpPr>
        <p:grpSpPr>
          <a:xfrm>
            <a:off x="8750981" y="4411663"/>
            <a:ext cx="2196195" cy="1556958"/>
            <a:chOff x="8750981" y="4411663"/>
            <a:chExt cx="2196195" cy="1556958"/>
          </a:xfrm>
        </p:grpSpPr>
        <p:pic>
          <p:nvPicPr>
            <p:cNvPr id="12" name="グラフィックス 11" descr="子供">
              <a:extLst>
                <a:ext uri="{FF2B5EF4-FFF2-40B4-BE49-F238E27FC236}">
                  <a16:creationId xmlns:a16="http://schemas.microsoft.com/office/drawing/2014/main" id="{8E7D044F-44FE-432F-8CB6-52BBC3B2768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32776" y="5054221"/>
              <a:ext cx="914400" cy="914400"/>
            </a:xfrm>
            <a:prstGeom prst="rect">
              <a:avLst/>
            </a:prstGeom>
          </p:spPr>
        </p:pic>
        <p:pic>
          <p:nvPicPr>
            <p:cNvPr id="13" name="グラフィックス 12" descr="校舎">
              <a:extLst>
                <a:ext uri="{FF2B5EF4-FFF2-40B4-BE49-F238E27FC236}">
                  <a16:creationId xmlns:a16="http://schemas.microsoft.com/office/drawing/2014/main" id="{3A272074-26B5-46D0-A85E-511FA0F8C7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750981" y="4411663"/>
              <a:ext cx="1458153" cy="1458153"/>
            </a:xfrm>
            <a:prstGeom prst="rect">
              <a:avLst/>
            </a:prstGeom>
          </p:spPr>
        </p:pic>
      </p:grpSp>
    </p:spTree>
    <p:extLst>
      <p:ext uri="{BB962C8B-B14F-4D97-AF65-F5344CB8AC3E}">
        <p14:creationId xmlns:p14="http://schemas.microsoft.com/office/powerpoint/2010/main" val="2918254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Rot by="120000">
                                      <p:cBhvr>
                                        <p:cTn id="11" dur="100" fill="hold">
                                          <p:stCondLst>
                                            <p:cond delay="0"/>
                                          </p:stCondLst>
                                        </p:cTn>
                                        <p:tgtEl>
                                          <p:spTgt spid="7"/>
                                        </p:tgtEl>
                                        <p:attrNameLst>
                                          <p:attrName>r</p:attrName>
                                        </p:attrNameLst>
                                      </p:cBhvr>
                                    </p:animRot>
                                    <p:animRot by="-240000">
                                      <p:cBhvr>
                                        <p:cTn id="12" dur="200" fill="hold">
                                          <p:stCondLst>
                                            <p:cond delay="200"/>
                                          </p:stCondLst>
                                        </p:cTn>
                                        <p:tgtEl>
                                          <p:spTgt spid="7"/>
                                        </p:tgtEl>
                                        <p:attrNameLst>
                                          <p:attrName>r</p:attrName>
                                        </p:attrNameLst>
                                      </p:cBhvr>
                                    </p:animRot>
                                    <p:animRot by="240000">
                                      <p:cBhvr>
                                        <p:cTn id="13" dur="200" fill="hold">
                                          <p:stCondLst>
                                            <p:cond delay="400"/>
                                          </p:stCondLst>
                                        </p:cTn>
                                        <p:tgtEl>
                                          <p:spTgt spid="7"/>
                                        </p:tgtEl>
                                        <p:attrNameLst>
                                          <p:attrName>r</p:attrName>
                                        </p:attrNameLst>
                                      </p:cBhvr>
                                    </p:animRot>
                                    <p:animRot by="-240000">
                                      <p:cBhvr>
                                        <p:cTn id="14" dur="200" fill="hold">
                                          <p:stCondLst>
                                            <p:cond delay="600"/>
                                          </p:stCondLst>
                                        </p:cTn>
                                        <p:tgtEl>
                                          <p:spTgt spid="7"/>
                                        </p:tgtEl>
                                        <p:attrNameLst>
                                          <p:attrName>r</p:attrName>
                                        </p:attrNameLst>
                                      </p:cBhvr>
                                    </p:animRot>
                                    <p:animRot by="120000">
                                      <p:cBhvr>
                                        <p:cTn id="15"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7F3D320-8E50-48DF-BA0A-79E337D51DAD}"/>
              </a:ext>
            </a:extLst>
          </p:cNvPr>
          <p:cNvSpPr/>
          <p:nvPr/>
        </p:nvSpPr>
        <p:spPr>
          <a:xfrm>
            <a:off x="783701" y="2351782"/>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ext uri="{D42A27DB-BD31-4B8C-83A1-F6EECF244321}">
                <p14:modId xmlns:p14="http://schemas.microsoft.com/office/powerpoint/2010/main" val="4262847033"/>
              </p:ext>
            </p:extLst>
          </p:nvPr>
        </p:nvGraphicFramePr>
        <p:xfrm>
          <a:off x="34454" y="-97869"/>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図表 6">
            <a:extLst>
              <a:ext uri="{FF2B5EF4-FFF2-40B4-BE49-F238E27FC236}">
                <a16:creationId xmlns:a16="http://schemas.microsoft.com/office/drawing/2014/main" id="{10ECE7BD-A085-4FE8-8BC7-81F5C3AD9768}"/>
              </a:ext>
            </a:extLst>
          </p:cNvPr>
          <p:cNvGraphicFramePr/>
          <p:nvPr>
            <p:extLst>
              <p:ext uri="{D42A27DB-BD31-4B8C-83A1-F6EECF244321}">
                <p14:modId xmlns:p14="http://schemas.microsoft.com/office/powerpoint/2010/main" val="243649727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コンテンツ プレースホルダー 8">
            <a:extLst>
              <a:ext uri="{FF2B5EF4-FFF2-40B4-BE49-F238E27FC236}">
                <a16:creationId xmlns:a16="http://schemas.microsoft.com/office/drawing/2014/main" id="{9FEC160E-B3FD-47F7-B0B6-1CCAA2398B89}"/>
              </a:ext>
            </a:extLst>
          </p:cNvPr>
          <p:cNvSpPr>
            <a:spLocks noGrp="1"/>
          </p:cNvSpPr>
          <p:nvPr>
            <p:ph idx="1"/>
          </p:nvPr>
        </p:nvSpPr>
        <p:spPr>
          <a:xfrm>
            <a:off x="1110551" y="1815041"/>
            <a:ext cx="10515600" cy="4351338"/>
          </a:xfrm>
        </p:spPr>
        <p:txBody>
          <a:bodyPr>
            <a:normAutofit fontScale="85000" lnSpcReduction="20000"/>
          </a:bodyPr>
          <a:lstStyle/>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pPr marL="0" indent="0">
              <a:buNone/>
            </a:pPr>
            <a:endParaRPr kumimoji="1" lang="en-US" altLang="ja-JP" dirty="0"/>
          </a:p>
          <a:p>
            <a:pPr marL="0" indent="0">
              <a:buNone/>
            </a:pPr>
            <a:r>
              <a:rPr lang="ja-JP" altLang="en-US" sz="4000" dirty="0">
                <a:solidFill>
                  <a:schemeClr val="accent2"/>
                </a:solidFill>
                <a:latin typeface="HGS創英角ｺﾞｼｯｸUB" panose="020B0900000000000000" pitchFamily="50" charset="-128"/>
                <a:ea typeface="HGS創英角ｺﾞｼｯｸUB" panose="020B0900000000000000" pitchFamily="50" charset="-128"/>
              </a:rPr>
              <a:t>●</a:t>
            </a:r>
            <a:r>
              <a:rPr lang="ja-JP" altLang="en-US" sz="4000" dirty="0">
                <a:solidFill>
                  <a:schemeClr val="accent1"/>
                </a:solidFill>
                <a:latin typeface="HGS創英角ｺﾞｼｯｸUB" panose="020B0900000000000000" pitchFamily="50" charset="-128"/>
                <a:ea typeface="HGS創英角ｺﾞｼｯｸUB" panose="020B0900000000000000" pitchFamily="50" charset="-128"/>
              </a:rPr>
              <a:t>物事の意義や本質を見極めようとする過程</a:t>
            </a:r>
            <a:endParaRPr lang="en-US" altLang="ja-JP" sz="4000" dirty="0">
              <a:solidFill>
                <a:schemeClr val="accent1"/>
              </a:solidFill>
              <a:latin typeface="HGS創英角ｺﾞｼｯｸUB" panose="020B0900000000000000" pitchFamily="50" charset="-128"/>
              <a:ea typeface="HGS創英角ｺﾞｼｯｸUB" panose="020B0900000000000000" pitchFamily="50" charset="-128"/>
            </a:endParaRPr>
          </a:p>
          <a:p>
            <a:pPr marL="0" indent="0">
              <a:buNone/>
            </a:pPr>
            <a:r>
              <a:rPr lang="ja-JP" altLang="en-US" sz="4000" dirty="0">
                <a:solidFill>
                  <a:schemeClr val="accent1"/>
                </a:solidFill>
                <a:latin typeface="HGS創英角ｺﾞｼｯｸUB" panose="020B0900000000000000" pitchFamily="50" charset="-128"/>
                <a:ea typeface="HGS創英角ｺﾞｼｯｸUB" panose="020B0900000000000000" pitchFamily="50" charset="-128"/>
              </a:rPr>
              <a:t>　を通し、知識を獲得するだけでなく、</a:t>
            </a:r>
            <a:endParaRPr lang="en-US" altLang="ja-JP" sz="4000" dirty="0">
              <a:solidFill>
                <a:schemeClr val="accent1"/>
              </a:solidFill>
              <a:latin typeface="HGS創英角ｺﾞｼｯｸUB" panose="020B0900000000000000" pitchFamily="50" charset="-128"/>
              <a:ea typeface="HGS創英角ｺﾞｼｯｸUB" panose="020B0900000000000000" pitchFamily="50" charset="-128"/>
            </a:endParaRPr>
          </a:p>
          <a:p>
            <a:pPr marL="0" indent="0">
              <a:buNone/>
            </a:pPr>
            <a:r>
              <a:rPr lang="ja-JP" altLang="en-US" sz="4000" dirty="0">
                <a:solidFill>
                  <a:schemeClr val="accent1"/>
                </a:solidFill>
                <a:latin typeface="HGS創英角ｺﾞｼｯｸUB" panose="020B0900000000000000" pitchFamily="50" charset="-128"/>
                <a:ea typeface="HGS創英角ｺﾞｼｯｸUB" panose="020B0900000000000000" pitchFamily="50" charset="-128"/>
              </a:rPr>
              <a:t>　思考力など汎用的な能力を育成する学習。</a:t>
            </a:r>
            <a:endParaRPr lang="ja-JP" altLang="ja-JP" sz="3600" dirty="0">
              <a:solidFill>
                <a:schemeClr val="accent1"/>
              </a:solidFill>
              <a:latin typeface="HGS創英角ｺﾞｼｯｸUB" panose="020B0900000000000000" pitchFamily="50" charset="-128"/>
              <a:ea typeface="HGS創英角ｺﾞｼｯｸUB" panose="020B0900000000000000" pitchFamily="50" charset="-128"/>
            </a:endParaRPr>
          </a:p>
          <a:p>
            <a:endParaRPr kumimoji="1" lang="ja-JP" altLang="en-US" dirty="0"/>
          </a:p>
        </p:txBody>
      </p:sp>
      <p:pic>
        <p:nvPicPr>
          <p:cNvPr id="5" name="グラフィックス 4" descr="星">
            <a:extLst>
              <a:ext uri="{FF2B5EF4-FFF2-40B4-BE49-F238E27FC236}">
                <a16:creationId xmlns:a16="http://schemas.microsoft.com/office/drawing/2014/main" id="{366249BE-F0FC-4F89-AE0A-A53A3D93D6F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211855" y="1815041"/>
            <a:ext cx="914400" cy="914400"/>
          </a:xfrm>
          <a:prstGeom prst="rect">
            <a:avLst/>
          </a:prstGeom>
        </p:spPr>
      </p:pic>
      <p:pic>
        <p:nvPicPr>
          <p:cNvPr id="8" name="グラフィックス 7" descr="星">
            <a:extLst>
              <a:ext uri="{FF2B5EF4-FFF2-40B4-BE49-F238E27FC236}">
                <a16:creationId xmlns:a16="http://schemas.microsoft.com/office/drawing/2014/main" id="{DF3DD1BD-5DB9-415D-A31F-C3155A463D0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299700" y="4367646"/>
            <a:ext cx="914400" cy="914400"/>
          </a:xfrm>
          <a:prstGeom prst="rect">
            <a:avLst/>
          </a:prstGeom>
        </p:spPr>
      </p:pic>
      <p:sp>
        <p:nvSpPr>
          <p:cNvPr id="4" name="正方形/長方形 3">
            <a:extLst>
              <a:ext uri="{FF2B5EF4-FFF2-40B4-BE49-F238E27FC236}">
                <a16:creationId xmlns:a16="http://schemas.microsoft.com/office/drawing/2014/main" id="{DF9E7D6C-F7B3-487B-8FC5-3E10A7156E16}"/>
              </a:ext>
            </a:extLst>
          </p:cNvPr>
          <p:cNvSpPr/>
          <p:nvPr/>
        </p:nvSpPr>
        <p:spPr>
          <a:xfrm>
            <a:off x="1110551" y="2057941"/>
            <a:ext cx="10005351" cy="1754326"/>
          </a:xfrm>
          <a:prstGeom prst="rect">
            <a:avLst/>
          </a:prstGeom>
          <a:noFill/>
        </p:spPr>
        <p:txBody>
          <a:bodyPr wrap="square" lIns="91440" tIns="45720" rIns="91440" bIns="45720">
            <a:spAutoFit/>
          </a:bodyPr>
          <a:lstStyle/>
          <a:p>
            <a:pPr algn="ctr"/>
            <a:r>
              <a:rPr lang="ja-JP" altLang="en-US" sz="5400" b="1" dirty="0">
                <a:ln w="12700">
                  <a:solidFill>
                    <a:schemeClr val="tx2">
                      <a:lumMod val="75000"/>
                    </a:schemeClr>
                  </a:solidFill>
                  <a:prstDash val="solid"/>
                </a:ln>
                <a:solidFill>
                  <a:schemeClr val="bg2"/>
                </a:solidFill>
                <a:effectLst>
                  <a:outerShdw dist="38100" dir="2640000" algn="bl" rotWithShape="0">
                    <a:schemeClr val="tx2">
                      <a:lumMod val="75000"/>
                    </a:schemeClr>
                  </a:outerShdw>
                </a:effectLst>
                <a:latin typeface="HGS創英角ｺﾞｼｯｸUB" panose="020B0900000000000000" pitchFamily="50" charset="-128"/>
                <a:ea typeface="HGS創英角ｺﾞｼｯｸUB" panose="020B0900000000000000" pitchFamily="50" charset="-128"/>
              </a:rPr>
              <a:t>知識だけでなく、様々な方面で役立つ能力が身につく学習。</a:t>
            </a:r>
            <a:endParaRPr lang="ja-JP"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00733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
                                            <p:graphicEl>
                                              <a:dgm id="{78288FBF-8C1C-418B-AB4A-FC3562E32538}"/>
                                            </p:graphicEl>
                                          </p:spTgt>
                                        </p:tgtEl>
                                        <p:attrNameLst>
                                          <p:attrName>style.visibility</p:attrName>
                                        </p:attrNameLst>
                                      </p:cBhvr>
                                      <p:to>
                                        <p:strVal val="visible"/>
                                      </p:to>
                                    </p:set>
                                    <p:animEffect transition="in" filter="fade">
                                      <p:cBhvr>
                                        <p:cTn id="7" dur="1000"/>
                                        <p:tgtEl>
                                          <p:spTgt spid="7">
                                            <p:graphicEl>
                                              <a:dgm id="{78288FBF-8C1C-418B-AB4A-FC3562E32538}"/>
                                            </p:graphicEl>
                                          </p:spTgt>
                                        </p:tgtEl>
                                      </p:cBhvr>
                                    </p:animEffect>
                                    <p:anim calcmode="lin" valueType="num">
                                      <p:cBhvr>
                                        <p:cTn id="8" dur="1000" fill="hold"/>
                                        <p:tgtEl>
                                          <p:spTgt spid="7">
                                            <p:graphicEl>
                                              <a:dgm id="{78288FBF-8C1C-418B-AB4A-FC3562E32538}"/>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dgm id="{78288FBF-8C1C-418B-AB4A-FC3562E32538}"/>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
                                            <p:graphicEl>
                                              <a:dgm id="{050BF1A7-025E-44AA-BF11-935A320D1523}"/>
                                            </p:graphicEl>
                                          </p:spTgt>
                                        </p:tgtEl>
                                        <p:attrNameLst>
                                          <p:attrName>style.visibility</p:attrName>
                                        </p:attrNameLst>
                                      </p:cBhvr>
                                      <p:to>
                                        <p:strVal val="visible"/>
                                      </p:to>
                                    </p:set>
                                    <p:animEffect transition="in" filter="fade">
                                      <p:cBhvr>
                                        <p:cTn id="14" dur="1000"/>
                                        <p:tgtEl>
                                          <p:spTgt spid="7">
                                            <p:graphicEl>
                                              <a:dgm id="{050BF1A7-025E-44AA-BF11-935A320D1523}"/>
                                            </p:graphicEl>
                                          </p:spTgt>
                                        </p:tgtEl>
                                      </p:cBhvr>
                                    </p:animEffect>
                                    <p:anim calcmode="lin" valueType="num">
                                      <p:cBhvr>
                                        <p:cTn id="15" dur="1000" fill="hold"/>
                                        <p:tgtEl>
                                          <p:spTgt spid="7">
                                            <p:graphicEl>
                                              <a:dgm id="{050BF1A7-025E-44AA-BF11-935A320D1523}"/>
                                            </p:graphicEl>
                                          </p:spTgt>
                                        </p:tgtEl>
                                        <p:attrNameLst>
                                          <p:attrName>ppt_x</p:attrName>
                                        </p:attrNameLst>
                                      </p:cBhvr>
                                      <p:tavLst>
                                        <p:tav tm="0">
                                          <p:val>
                                            <p:strVal val="#ppt_x"/>
                                          </p:val>
                                        </p:tav>
                                        <p:tav tm="100000">
                                          <p:val>
                                            <p:strVal val="#ppt_x"/>
                                          </p:val>
                                        </p:tav>
                                      </p:tavLst>
                                    </p:anim>
                                    <p:anim calcmode="lin" valueType="num">
                                      <p:cBhvr>
                                        <p:cTn id="16" dur="1000" fill="hold"/>
                                        <p:tgtEl>
                                          <p:spTgt spid="7">
                                            <p:graphicEl>
                                              <a:dgm id="{050BF1A7-025E-44AA-BF11-935A320D1523}"/>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7">
                                            <p:graphicEl>
                                              <a:dgm id="{BF306BDB-0635-4A8D-B845-53E771BB3FE3}"/>
                                            </p:graphicEl>
                                          </p:spTgt>
                                        </p:tgtEl>
                                        <p:attrNameLst>
                                          <p:attrName>style.visibility</p:attrName>
                                        </p:attrNameLst>
                                      </p:cBhvr>
                                      <p:to>
                                        <p:strVal val="visible"/>
                                      </p:to>
                                    </p:set>
                                    <p:animEffect transition="in" filter="fade">
                                      <p:cBhvr>
                                        <p:cTn id="21" dur="1000"/>
                                        <p:tgtEl>
                                          <p:spTgt spid="7">
                                            <p:graphicEl>
                                              <a:dgm id="{BF306BDB-0635-4A8D-B845-53E771BB3FE3}"/>
                                            </p:graphicEl>
                                          </p:spTgt>
                                        </p:tgtEl>
                                      </p:cBhvr>
                                    </p:animEffect>
                                    <p:anim calcmode="lin" valueType="num">
                                      <p:cBhvr>
                                        <p:cTn id="22" dur="1000" fill="hold"/>
                                        <p:tgtEl>
                                          <p:spTgt spid="7">
                                            <p:graphicEl>
                                              <a:dgm id="{BF306BDB-0635-4A8D-B845-53E771BB3FE3}"/>
                                            </p:graphicEl>
                                          </p:spTgt>
                                        </p:tgtEl>
                                        <p:attrNameLst>
                                          <p:attrName>ppt_x</p:attrName>
                                        </p:attrNameLst>
                                      </p:cBhvr>
                                      <p:tavLst>
                                        <p:tav tm="0">
                                          <p:val>
                                            <p:strVal val="#ppt_x"/>
                                          </p:val>
                                        </p:tav>
                                        <p:tav tm="100000">
                                          <p:val>
                                            <p:strVal val="#ppt_x"/>
                                          </p:val>
                                        </p:tav>
                                      </p:tavLst>
                                    </p:anim>
                                    <p:anim calcmode="lin" valueType="num">
                                      <p:cBhvr>
                                        <p:cTn id="23" dur="1000" fill="hold"/>
                                        <p:tgtEl>
                                          <p:spTgt spid="7">
                                            <p:graphicEl>
                                              <a:dgm id="{BF306BDB-0635-4A8D-B845-53E771BB3FE3}"/>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9">
                                            <p:txEl>
                                              <p:pRg st="7" end="7"/>
                                            </p:txEl>
                                          </p:spTgt>
                                        </p:tgtEl>
                                        <p:attrNameLst>
                                          <p:attrName>style.visibility</p:attrName>
                                        </p:attrNameLst>
                                      </p:cBhvr>
                                      <p:to>
                                        <p:strVal val="visible"/>
                                      </p:to>
                                    </p:set>
                                    <p:anim calcmode="lin" valueType="num">
                                      <p:cBhvr additive="base">
                                        <p:cTn id="28" dur="500" fill="hold"/>
                                        <p:tgtEl>
                                          <p:spTgt spid="9">
                                            <p:txEl>
                                              <p:pRg st="7" end="7"/>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9">
                                            <p:txEl>
                                              <p:pRg st="8" end="8"/>
                                            </p:txEl>
                                          </p:spTgt>
                                        </p:tgtEl>
                                        <p:attrNameLst>
                                          <p:attrName>style.visibility</p:attrName>
                                        </p:attrNameLst>
                                      </p:cBhvr>
                                      <p:to>
                                        <p:strVal val="visible"/>
                                      </p:to>
                                    </p:set>
                                    <p:anim calcmode="lin" valueType="num">
                                      <p:cBhvr additive="base">
                                        <p:cTn id="34" dur="500" fill="hold"/>
                                        <p:tgtEl>
                                          <p:spTgt spid="9">
                                            <p:txEl>
                                              <p:pRg st="8" end="8"/>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9">
                                            <p:txEl>
                                              <p:pRg st="9" end="9"/>
                                            </p:txEl>
                                          </p:spTgt>
                                        </p:tgtEl>
                                        <p:attrNameLst>
                                          <p:attrName>style.visibility</p:attrName>
                                        </p:attrNameLst>
                                      </p:cBhvr>
                                      <p:to>
                                        <p:strVal val="visible"/>
                                      </p:to>
                                    </p:set>
                                    <p:anim calcmode="lin" valueType="num">
                                      <p:cBhvr additive="base">
                                        <p:cTn id="40" dur="500" fill="hold"/>
                                        <p:tgtEl>
                                          <p:spTgt spid="9">
                                            <p:txEl>
                                              <p:pRg st="9" end="9"/>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9">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6" presetClass="emph" presetSubtype="0" fill="hold" nodeType="clickEffect">
                                  <p:stCondLst>
                                    <p:cond delay="0"/>
                                  </p:stCondLst>
                                  <p:childTnLst>
                                    <p:animEffect transition="out" filter="fade">
                                      <p:cBhvr>
                                        <p:cTn id="45" dur="500" tmFilter="0, 0; .2, .5; .8, .5; 1, 0"/>
                                        <p:tgtEl>
                                          <p:spTgt spid="5"/>
                                        </p:tgtEl>
                                      </p:cBhvr>
                                    </p:animEffect>
                                    <p:animScale>
                                      <p:cBhvr>
                                        <p:cTn id="46" dur="250" autoRev="1" fill="hold"/>
                                        <p:tgtEl>
                                          <p:spTgt spid="5"/>
                                        </p:tgtEl>
                                      </p:cBhvr>
                                      <p:by x="105000" y="105000"/>
                                    </p:animScale>
                                  </p:childTnLst>
                                </p:cTn>
                              </p:par>
                              <p:par>
                                <p:cTn id="47" presetID="26" presetClass="emph" presetSubtype="0" fill="hold" nodeType="withEffect">
                                  <p:stCondLst>
                                    <p:cond delay="0"/>
                                  </p:stCondLst>
                                  <p:childTnLst>
                                    <p:animEffect transition="out" filter="fade">
                                      <p:cBhvr>
                                        <p:cTn id="48" dur="500" tmFilter="0, 0; .2, .5; .8, .5; 1, 0"/>
                                        <p:tgtEl>
                                          <p:spTgt spid="8"/>
                                        </p:tgtEl>
                                      </p:cBhvr>
                                    </p:animEffect>
                                    <p:animScale>
                                      <p:cBhvr>
                                        <p:cTn id="49" dur="250" autoRev="1" fill="hold"/>
                                        <p:tgtEl>
                                          <p:spTgt spid="8"/>
                                        </p:tgtEl>
                                      </p:cBhvr>
                                      <p:by x="105000" y="105000"/>
                                    </p:animScale>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300"/>
                                  </p:stCondLst>
                                  <p:childTnLst>
                                    <p:set>
                                      <p:cBhvr>
                                        <p:cTn id="53" dur="1" fill="hold">
                                          <p:stCondLst>
                                            <p:cond delay="0"/>
                                          </p:stCondLst>
                                        </p:cTn>
                                        <p:tgtEl>
                                          <p:spTgt spid="4">
                                            <p:txEl>
                                              <p:pRg st="0" end="0"/>
                                            </p:txEl>
                                          </p:spTgt>
                                        </p:tgtEl>
                                        <p:attrNameLst>
                                          <p:attrName>style.visibility</p:attrName>
                                        </p:attrNameLst>
                                      </p:cBhvr>
                                      <p:to>
                                        <p:strVal val="visible"/>
                                      </p:to>
                                    </p:set>
                                    <p:animEffect transition="in" filter="fade">
                                      <p:cBhvr>
                                        <p:cTn id="54" dur="6300"/>
                                        <p:tgtEl>
                                          <p:spTgt spid="4">
                                            <p:txEl>
                                              <p:pRg st="0" end="0"/>
                                            </p:txEl>
                                          </p:spTgt>
                                        </p:tgtEl>
                                      </p:cBhvr>
                                    </p:animEffect>
                                  </p:childTnLst>
                                  <p:subTnLst>
                                    <p:set>
                                      <p:cBhvr override="childStyle">
                                        <p:cTn dur="1" fill="hold" display="0" masterRel="nextClick" afterEffect="1"/>
                                        <p:tgtEl>
                                          <p:spTgt spid="4">
                                            <p:txEl>
                                              <p:pRg st="0" end="0"/>
                                            </p:txEl>
                                          </p:spTgt>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7F3D320-8E50-48DF-BA0A-79E337D51DAD}"/>
              </a:ext>
            </a:extLst>
          </p:cNvPr>
          <p:cNvSpPr/>
          <p:nvPr/>
        </p:nvSpPr>
        <p:spPr>
          <a:xfrm>
            <a:off x="783701" y="2351782"/>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ext uri="{D42A27DB-BD31-4B8C-83A1-F6EECF244321}">
                <p14:modId xmlns:p14="http://schemas.microsoft.com/office/powerpoint/2010/main" val="2562848811"/>
              </p:ext>
            </p:extLst>
          </p:nvPr>
        </p:nvGraphicFramePr>
        <p:xfrm>
          <a:off x="34454" y="-97869"/>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正方形/長方形 7">
            <a:extLst>
              <a:ext uri="{FF2B5EF4-FFF2-40B4-BE49-F238E27FC236}">
                <a16:creationId xmlns:a16="http://schemas.microsoft.com/office/drawing/2014/main" id="{CF12BFC9-5EC5-4B02-8FF1-E3066B9BA83E}"/>
              </a:ext>
            </a:extLst>
          </p:cNvPr>
          <p:cNvSpPr/>
          <p:nvPr/>
        </p:nvSpPr>
        <p:spPr>
          <a:xfrm>
            <a:off x="125045" y="1411247"/>
            <a:ext cx="11485935" cy="923330"/>
          </a:xfrm>
          <a:prstGeom prst="rect">
            <a:avLst/>
          </a:prstGeom>
          <a:noFill/>
        </p:spPr>
        <p:txBody>
          <a:bodyPr wrap="square" lIns="91440" tIns="45720" rIns="91440" bIns="45720">
            <a:spAutoFit/>
          </a:bodyPr>
          <a:lstStyle/>
          <a:p>
            <a:pPr algn="ctr"/>
            <a:r>
              <a:rPr lang="ja-JP" altLang="en-US" sz="5400" b="1" dirty="0">
                <a:ln w="22225">
                  <a:solidFill>
                    <a:schemeClr val="accent2"/>
                  </a:solidFill>
                  <a:prstDash val="solid"/>
                </a:ln>
                <a:solidFill>
                  <a:schemeClr val="accent2">
                    <a:lumMod val="40000"/>
                    <a:lumOff val="60000"/>
                  </a:schemeClr>
                </a:solidFill>
              </a:rPr>
              <a:t>目まぐるしく変化する現代社会</a:t>
            </a:r>
            <a:endParaRPr lang="ja-JP" altLang="en-US" sz="5400" b="1" cap="none" spc="0" dirty="0">
              <a:ln w="22225">
                <a:solidFill>
                  <a:schemeClr val="accent2"/>
                </a:solidFill>
                <a:prstDash val="solid"/>
              </a:ln>
              <a:solidFill>
                <a:schemeClr val="accent2">
                  <a:lumMod val="40000"/>
                  <a:lumOff val="60000"/>
                </a:schemeClr>
              </a:solidFill>
              <a:effectLst/>
            </a:endParaRPr>
          </a:p>
        </p:txBody>
      </p:sp>
      <p:graphicFrame>
        <p:nvGraphicFramePr>
          <p:cNvPr id="9" name="図表 8">
            <a:extLst>
              <a:ext uri="{FF2B5EF4-FFF2-40B4-BE49-F238E27FC236}">
                <a16:creationId xmlns:a16="http://schemas.microsoft.com/office/drawing/2014/main" id="{7654B632-1251-416A-9CFA-BBF2790D29C5}"/>
              </a:ext>
            </a:extLst>
          </p:cNvPr>
          <p:cNvGraphicFramePr/>
          <p:nvPr>
            <p:extLst>
              <p:ext uri="{D42A27DB-BD31-4B8C-83A1-F6EECF244321}">
                <p14:modId xmlns:p14="http://schemas.microsoft.com/office/powerpoint/2010/main" val="2627674676"/>
              </p:ext>
            </p:extLst>
          </p:nvPr>
        </p:nvGraphicFramePr>
        <p:xfrm>
          <a:off x="125045" y="450198"/>
          <a:ext cx="11161853" cy="60518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4" name="グループ化 3">
            <a:extLst>
              <a:ext uri="{FF2B5EF4-FFF2-40B4-BE49-F238E27FC236}">
                <a16:creationId xmlns:a16="http://schemas.microsoft.com/office/drawing/2014/main" id="{37A1B059-55F0-4C1E-A0E0-9A511D1FDC88}"/>
              </a:ext>
            </a:extLst>
          </p:cNvPr>
          <p:cNvGrpSpPr/>
          <p:nvPr/>
        </p:nvGrpSpPr>
        <p:grpSpPr>
          <a:xfrm>
            <a:off x="377547" y="2495790"/>
            <a:ext cx="10626543" cy="4066585"/>
            <a:chOff x="594829" y="1103684"/>
            <a:chExt cx="10668618" cy="3466838"/>
          </a:xfrm>
        </p:grpSpPr>
        <p:sp>
          <p:nvSpPr>
            <p:cNvPr id="10" name="吹き出し: 角を丸めた四角形 9">
              <a:extLst>
                <a:ext uri="{FF2B5EF4-FFF2-40B4-BE49-F238E27FC236}">
                  <a16:creationId xmlns:a16="http://schemas.microsoft.com/office/drawing/2014/main" id="{BB4B0610-B73C-44A6-9743-4AFCDC51E7F9}"/>
                </a:ext>
              </a:extLst>
            </p:cNvPr>
            <p:cNvSpPr/>
            <p:nvPr/>
          </p:nvSpPr>
          <p:spPr>
            <a:xfrm>
              <a:off x="594829" y="1103684"/>
              <a:ext cx="10668618" cy="3466838"/>
            </a:xfrm>
            <a:prstGeom prst="wedgeRoundRectCallout">
              <a:avLst>
                <a:gd name="adj1" fmla="val 53488"/>
                <a:gd name="adj2" fmla="val -42383"/>
                <a:gd name="adj3" fmla="val 16667"/>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69850"/>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sz="5400" dirty="0">
                <a:solidFill>
                  <a:schemeClr val="accent2"/>
                </a:solidFill>
              </a:endParaRPr>
            </a:p>
          </p:txBody>
        </p:sp>
        <p:sp>
          <p:nvSpPr>
            <p:cNvPr id="11" name="正方形/長方形 10">
              <a:extLst>
                <a:ext uri="{FF2B5EF4-FFF2-40B4-BE49-F238E27FC236}">
                  <a16:creationId xmlns:a16="http://schemas.microsoft.com/office/drawing/2014/main" id="{1F71F4CE-7A8D-483A-BFB7-77B121B2042C}"/>
                </a:ext>
              </a:extLst>
            </p:cNvPr>
            <p:cNvSpPr/>
            <p:nvPr/>
          </p:nvSpPr>
          <p:spPr>
            <a:xfrm>
              <a:off x="1351215" y="1384424"/>
              <a:ext cx="9513431" cy="2912475"/>
            </a:xfrm>
            <a:prstGeom prst="rect">
              <a:avLst/>
            </a:prstGeom>
            <a:noFill/>
          </p:spPr>
          <p:txBody>
            <a:bodyPr wrap="square" lIns="91440" tIns="45720" rIns="91440" bIns="45720">
              <a:spAutoFit/>
            </a:bodyPr>
            <a:lstStyle/>
            <a:p>
              <a:pPr algn="ctr"/>
              <a:r>
                <a:rPr lang="ja-JP" alt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HGP創英角ｺﾞｼｯｸUB" panose="020B0900000000000000" pitchFamily="50" charset="-128"/>
                  <a:ea typeface="HGP創英角ｺﾞｼｯｸUB" panose="020B0900000000000000" pitchFamily="50" charset="-128"/>
                </a:rPr>
                <a:t>こんな社会で活躍するためには、自ら問題を発見し、他者と協力して解決していくための資質や能力を育む</a:t>
              </a:r>
              <a:r>
                <a:rPr lang="ja-JP" altLang="en-US" sz="5400" b="1" dirty="0">
                  <a:ln w="13462">
                    <a:solidFill>
                      <a:schemeClr val="bg1"/>
                    </a:solidFill>
                    <a:prstDash val="solid"/>
                  </a:ln>
                  <a:solidFill>
                    <a:schemeClr val="accent2"/>
                  </a:solidFill>
                  <a:effectLst>
                    <a:outerShdw dist="38100" dir="2700000" algn="bl" rotWithShape="0">
                      <a:schemeClr val="accent5"/>
                    </a:outerShdw>
                  </a:effectLst>
                  <a:latin typeface="HGP創英角ｺﾞｼｯｸUB" panose="020B0900000000000000" pitchFamily="50" charset="-128"/>
                  <a:ea typeface="HGP創英角ｺﾞｼｯｸUB" panose="020B0900000000000000" pitchFamily="50" charset="-128"/>
                </a:rPr>
                <a:t>探究学習</a:t>
              </a:r>
              <a:r>
                <a:rPr lang="ja-JP" alt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HGP創英角ｺﾞｼｯｸUB" panose="020B0900000000000000" pitchFamily="50" charset="-128"/>
                  <a:ea typeface="HGP創英角ｺﾞｼｯｸUB" panose="020B0900000000000000" pitchFamily="50" charset="-128"/>
                </a:rPr>
                <a:t>が大切。</a:t>
              </a:r>
              <a:endParaRPr lang="ja-JP" alt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pSp>
      <p:pic>
        <p:nvPicPr>
          <p:cNvPr id="12" name="グラフィックス 11" descr="地球 (アジア、オーストラリア)">
            <a:extLst>
              <a:ext uri="{FF2B5EF4-FFF2-40B4-BE49-F238E27FC236}">
                <a16:creationId xmlns:a16="http://schemas.microsoft.com/office/drawing/2014/main" id="{31C3B605-C220-4B4C-AF0C-A3F75CD6332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784017" y="1763505"/>
            <a:ext cx="1316747" cy="1316747"/>
          </a:xfrm>
          <a:prstGeom prst="rect">
            <a:avLst/>
          </a:prstGeom>
        </p:spPr>
      </p:pic>
      <p:pic>
        <p:nvPicPr>
          <p:cNvPr id="14" name="グラフィックス 13" descr="グループ">
            <a:extLst>
              <a:ext uri="{FF2B5EF4-FFF2-40B4-BE49-F238E27FC236}">
                <a16:creationId xmlns:a16="http://schemas.microsoft.com/office/drawing/2014/main" id="{A87EB323-055C-493D-B6CA-959C07AC29A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1004090" y="1209159"/>
            <a:ext cx="914400" cy="914400"/>
          </a:xfrm>
          <a:prstGeom prst="rect">
            <a:avLst/>
          </a:prstGeom>
        </p:spPr>
      </p:pic>
    </p:spTree>
    <p:extLst>
      <p:ext uri="{BB962C8B-B14F-4D97-AF65-F5344CB8AC3E}">
        <p14:creationId xmlns:p14="http://schemas.microsoft.com/office/powerpoint/2010/main" val="4109835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
                                            <p:graphicEl>
                                              <a:dgm id="{78288FBF-8C1C-418B-AB4A-FC3562E32538}"/>
                                            </p:graphicEl>
                                          </p:spTgt>
                                        </p:tgtEl>
                                        <p:attrNameLst>
                                          <p:attrName>style.visibility</p:attrName>
                                        </p:attrNameLst>
                                      </p:cBhvr>
                                      <p:to>
                                        <p:strVal val="visible"/>
                                      </p:to>
                                    </p:set>
                                    <p:animEffect transition="in" filter="fade">
                                      <p:cBhvr>
                                        <p:cTn id="7" dur="1000"/>
                                        <p:tgtEl>
                                          <p:spTgt spid="9">
                                            <p:graphicEl>
                                              <a:dgm id="{78288FBF-8C1C-418B-AB4A-FC3562E32538}"/>
                                            </p:graphicEl>
                                          </p:spTgt>
                                        </p:tgtEl>
                                      </p:cBhvr>
                                    </p:animEffect>
                                    <p:anim calcmode="lin" valueType="num">
                                      <p:cBhvr>
                                        <p:cTn id="8" dur="1000" fill="hold"/>
                                        <p:tgtEl>
                                          <p:spTgt spid="9">
                                            <p:graphicEl>
                                              <a:dgm id="{78288FBF-8C1C-418B-AB4A-FC3562E32538}"/>
                                            </p:graphicEl>
                                          </p:spTgt>
                                        </p:tgtEl>
                                        <p:attrNameLst>
                                          <p:attrName>ppt_x</p:attrName>
                                        </p:attrNameLst>
                                      </p:cBhvr>
                                      <p:tavLst>
                                        <p:tav tm="0">
                                          <p:val>
                                            <p:strVal val="#ppt_x"/>
                                          </p:val>
                                        </p:tav>
                                        <p:tav tm="100000">
                                          <p:val>
                                            <p:strVal val="#ppt_x"/>
                                          </p:val>
                                        </p:tav>
                                      </p:tavLst>
                                    </p:anim>
                                    <p:anim calcmode="lin" valueType="num">
                                      <p:cBhvr>
                                        <p:cTn id="9" dur="1000" fill="hold"/>
                                        <p:tgtEl>
                                          <p:spTgt spid="9">
                                            <p:graphicEl>
                                              <a:dgm id="{78288FBF-8C1C-418B-AB4A-FC3562E32538}"/>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9">
                                            <p:graphicEl>
                                              <a:dgm id="{050BF1A7-025E-44AA-BF11-935A320D1523}"/>
                                            </p:graphicEl>
                                          </p:spTgt>
                                        </p:tgtEl>
                                        <p:attrNameLst>
                                          <p:attrName>style.visibility</p:attrName>
                                        </p:attrNameLst>
                                      </p:cBhvr>
                                      <p:to>
                                        <p:strVal val="visible"/>
                                      </p:to>
                                    </p:set>
                                    <p:animEffect transition="in" filter="fade">
                                      <p:cBhvr>
                                        <p:cTn id="14" dur="1000"/>
                                        <p:tgtEl>
                                          <p:spTgt spid="9">
                                            <p:graphicEl>
                                              <a:dgm id="{050BF1A7-025E-44AA-BF11-935A320D1523}"/>
                                            </p:graphicEl>
                                          </p:spTgt>
                                        </p:tgtEl>
                                      </p:cBhvr>
                                    </p:animEffect>
                                    <p:anim calcmode="lin" valueType="num">
                                      <p:cBhvr>
                                        <p:cTn id="15" dur="1000" fill="hold"/>
                                        <p:tgtEl>
                                          <p:spTgt spid="9">
                                            <p:graphicEl>
                                              <a:dgm id="{050BF1A7-025E-44AA-BF11-935A320D1523}"/>
                                            </p:graphicEl>
                                          </p:spTgt>
                                        </p:tgtEl>
                                        <p:attrNameLst>
                                          <p:attrName>ppt_x</p:attrName>
                                        </p:attrNameLst>
                                      </p:cBhvr>
                                      <p:tavLst>
                                        <p:tav tm="0">
                                          <p:val>
                                            <p:strVal val="#ppt_x"/>
                                          </p:val>
                                        </p:tav>
                                        <p:tav tm="100000">
                                          <p:val>
                                            <p:strVal val="#ppt_x"/>
                                          </p:val>
                                        </p:tav>
                                      </p:tavLst>
                                    </p:anim>
                                    <p:anim calcmode="lin" valueType="num">
                                      <p:cBhvr>
                                        <p:cTn id="16" dur="1000" fill="hold"/>
                                        <p:tgtEl>
                                          <p:spTgt spid="9">
                                            <p:graphicEl>
                                              <a:dgm id="{050BF1A7-025E-44AA-BF11-935A320D1523}"/>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9">
                                            <p:graphicEl>
                                              <a:dgm id="{BF306BDB-0635-4A8D-B845-53E771BB3FE3}"/>
                                            </p:graphicEl>
                                          </p:spTgt>
                                        </p:tgtEl>
                                        <p:attrNameLst>
                                          <p:attrName>style.visibility</p:attrName>
                                        </p:attrNameLst>
                                      </p:cBhvr>
                                      <p:to>
                                        <p:strVal val="visible"/>
                                      </p:to>
                                    </p:set>
                                    <p:animEffect transition="in" filter="fade">
                                      <p:cBhvr>
                                        <p:cTn id="21" dur="1000"/>
                                        <p:tgtEl>
                                          <p:spTgt spid="9">
                                            <p:graphicEl>
                                              <a:dgm id="{BF306BDB-0635-4A8D-B845-53E771BB3FE3}"/>
                                            </p:graphicEl>
                                          </p:spTgt>
                                        </p:tgtEl>
                                      </p:cBhvr>
                                    </p:animEffect>
                                    <p:anim calcmode="lin" valueType="num">
                                      <p:cBhvr>
                                        <p:cTn id="22" dur="1000" fill="hold"/>
                                        <p:tgtEl>
                                          <p:spTgt spid="9">
                                            <p:graphicEl>
                                              <a:dgm id="{BF306BDB-0635-4A8D-B845-53E771BB3FE3}"/>
                                            </p:graphicEl>
                                          </p:spTgt>
                                        </p:tgtEl>
                                        <p:attrNameLst>
                                          <p:attrName>ppt_x</p:attrName>
                                        </p:attrNameLst>
                                      </p:cBhvr>
                                      <p:tavLst>
                                        <p:tav tm="0">
                                          <p:val>
                                            <p:strVal val="#ppt_x"/>
                                          </p:val>
                                        </p:tav>
                                        <p:tav tm="100000">
                                          <p:val>
                                            <p:strVal val="#ppt_x"/>
                                          </p:val>
                                        </p:tav>
                                      </p:tavLst>
                                    </p:anim>
                                    <p:anim calcmode="lin" valueType="num">
                                      <p:cBhvr>
                                        <p:cTn id="23" dur="1000" fill="hold"/>
                                        <p:tgtEl>
                                          <p:spTgt spid="9">
                                            <p:graphicEl>
                                              <a:dgm id="{BF306BDB-0635-4A8D-B845-53E771BB3FE3}"/>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9">
                                            <p:graphicEl>
                                              <a:dgm id="{FFEFFC52-B650-4BD9-BFE4-DD3B74F3346A}"/>
                                            </p:graphicEl>
                                          </p:spTgt>
                                        </p:tgtEl>
                                        <p:attrNameLst>
                                          <p:attrName>style.visibility</p:attrName>
                                        </p:attrNameLst>
                                      </p:cBhvr>
                                      <p:to>
                                        <p:strVal val="visible"/>
                                      </p:to>
                                    </p:set>
                                    <p:animEffect transition="in" filter="fade">
                                      <p:cBhvr>
                                        <p:cTn id="28" dur="1000"/>
                                        <p:tgtEl>
                                          <p:spTgt spid="9">
                                            <p:graphicEl>
                                              <a:dgm id="{FFEFFC52-B650-4BD9-BFE4-DD3B74F3346A}"/>
                                            </p:graphicEl>
                                          </p:spTgt>
                                        </p:tgtEl>
                                      </p:cBhvr>
                                    </p:animEffect>
                                    <p:anim calcmode="lin" valueType="num">
                                      <p:cBhvr>
                                        <p:cTn id="29" dur="1000" fill="hold"/>
                                        <p:tgtEl>
                                          <p:spTgt spid="9">
                                            <p:graphicEl>
                                              <a:dgm id="{FFEFFC52-B650-4BD9-BFE4-DD3B74F3346A}"/>
                                            </p:graphicEl>
                                          </p:spTgt>
                                        </p:tgtEl>
                                        <p:attrNameLst>
                                          <p:attrName>ppt_x</p:attrName>
                                        </p:attrNameLst>
                                      </p:cBhvr>
                                      <p:tavLst>
                                        <p:tav tm="0">
                                          <p:val>
                                            <p:strVal val="#ppt_x"/>
                                          </p:val>
                                        </p:tav>
                                        <p:tav tm="100000">
                                          <p:val>
                                            <p:strVal val="#ppt_x"/>
                                          </p:val>
                                        </p:tav>
                                      </p:tavLst>
                                    </p:anim>
                                    <p:anim calcmode="lin" valueType="num">
                                      <p:cBhvr>
                                        <p:cTn id="30" dur="1000" fill="hold"/>
                                        <p:tgtEl>
                                          <p:spTgt spid="9">
                                            <p:graphicEl>
                                              <a:dgm id="{FFEFFC52-B650-4BD9-BFE4-DD3B74F3346A}"/>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9">
                                            <p:graphicEl>
                                              <a:dgm id="{68D69D9C-E3DF-4CD5-BDCE-FBE33564F9EC}"/>
                                            </p:graphicEl>
                                          </p:spTgt>
                                        </p:tgtEl>
                                        <p:attrNameLst>
                                          <p:attrName>style.visibility</p:attrName>
                                        </p:attrNameLst>
                                      </p:cBhvr>
                                      <p:to>
                                        <p:strVal val="visible"/>
                                      </p:to>
                                    </p:set>
                                    <p:animEffect transition="in" filter="fade">
                                      <p:cBhvr>
                                        <p:cTn id="35" dur="1000"/>
                                        <p:tgtEl>
                                          <p:spTgt spid="9">
                                            <p:graphicEl>
                                              <a:dgm id="{68D69D9C-E3DF-4CD5-BDCE-FBE33564F9EC}"/>
                                            </p:graphicEl>
                                          </p:spTgt>
                                        </p:tgtEl>
                                      </p:cBhvr>
                                    </p:animEffect>
                                    <p:anim calcmode="lin" valueType="num">
                                      <p:cBhvr>
                                        <p:cTn id="36" dur="1000" fill="hold"/>
                                        <p:tgtEl>
                                          <p:spTgt spid="9">
                                            <p:graphicEl>
                                              <a:dgm id="{68D69D9C-E3DF-4CD5-BDCE-FBE33564F9EC}"/>
                                            </p:graphicEl>
                                          </p:spTgt>
                                        </p:tgtEl>
                                        <p:attrNameLst>
                                          <p:attrName>ppt_x</p:attrName>
                                        </p:attrNameLst>
                                      </p:cBhvr>
                                      <p:tavLst>
                                        <p:tav tm="0">
                                          <p:val>
                                            <p:strVal val="#ppt_x"/>
                                          </p:val>
                                        </p:tav>
                                        <p:tav tm="100000">
                                          <p:val>
                                            <p:strVal val="#ppt_x"/>
                                          </p:val>
                                        </p:tav>
                                      </p:tavLst>
                                    </p:anim>
                                    <p:anim calcmode="lin" valueType="num">
                                      <p:cBhvr>
                                        <p:cTn id="37" dur="1000" fill="hold"/>
                                        <p:tgtEl>
                                          <p:spTgt spid="9">
                                            <p:graphicEl>
                                              <a:dgm id="{68D69D9C-E3DF-4CD5-BDCE-FBE33564F9EC}"/>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9">
                                            <p:graphicEl>
                                              <a:dgm id="{32DCC91B-1088-47AA-89E8-9B45D3C2EDBB}"/>
                                            </p:graphicEl>
                                          </p:spTgt>
                                        </p:tgtEl>
                                        <p:attrNameLst>
                                          <p:attrName>style.visibility</p:attrName>
                                        </p:attrNameLst>
                                      </p:cBhvr>
                                      <p:to>
                                        <p:strVal val="visible"/>
                                      </p:to>
                                    </p:set>
                                    <p:animEffect transition="in" filter="fade">
                                      <p:cBhvr>
                                        <p:cTn id="42" dur="1000"/>
                                        <p:tgtEl>
                                          <p:spTgt spid="9">
                                            <p:graphicEl>
                                              <a:dgm id="{32DCC91B-1088-47AA-89E8-9B45D3C2EDBB}"/>
                                            </p:graphicEl>
                                          </p:spTgt>
                                        </p:tgtEl>
                                      </p:cBhvr>
                                    </p:animEffect>
                                    <p:anim calcmode="lin" valueType="num">
                                      <p:cBhvr>
                                        <p:cTn id="43" dur="1000" fill="hold"/>
                                        <p:tgtEl>
                                          <p:spTgt spid="9">
                                            <p:graphicEl>
                                              <a:dgm id="{32DCC91B-1088-47AA-89E8-9B45D3C2EDBB}"/>
                                            </p:graphicEl>
                                          </p:spTgt>
                                        </p:tgtEl>
                                        <p:attrNameLst>
                                          <p:attrName>ppt_x</p:attrName>
                                        </p:attrNameLst>
                                      </p:cBhvr>
                                      <p:tavLst>
                                        <p:tav tm="0">
                                          <p:val>
                                            <p:strVal val="#ppt_x"/>
                                          </p:val>
                                        </p:tav>
                                        <p:tav tm="100000">
                                          <p:val>
                                            <p:strVal val="#ppt_x"/>
                                          </p:val>
                                        </p:tav>
                                      </p:tavLst>
                                    </p:anim>
                                    <p:anim calcmode="lin" valueType="num">
                                      <p:cBhvr>
                                        <p:cTn id="44" dur="1000" fill="hold"/>
                                        <p:tgtEl>
                                          <p:spTgt spid="9">
                                            <p:graphicEl>
                                              <a:dgm id="{32DCC91B-1088-47AA-89E8-9B45D3C2EDBB}"/>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2800"/>
                                        <p:tgtEl>
                                          <p:spTgt spid="4"/>
                                        </p:tgtEl>
                                      </p:cBhvr>
                                    </p:animEffect>
                                    <p:anim calcmode="lin" valueType="num">
                                      <p:cBhvr>
                                        <p:cTn id="50" dur="2800" fill="hold"/>
                                        <p:tgtEl>
                                          <p:spTgt spid="4"/>
                                        </p:tgtEl>
                                        <p:attrNameLst>
                                          <p:attrName>ppt_x</p:attrName>
                                        </p:attrNameLst>
                                      </p:cBhvr>
                                      <p:tavLst>
                                        <p:tav tm="0">
                                          <p:val>
                                            <p:strVal val="#ppt_x"/>
                                          </p:val>
                                        </p:tav>
                                        <p:tav tm="100000">
                                          <p:val>
                                            <p:strVal val="#ppt_x"/>
                                          </p:val>
                                        </p:tav>
                                      </p:tavLst>
                                    </p:anim>
                                    <p:anim calcmode="lin" valueType="num">
                                      <p:cBhvr>
                                        <p:cTn id="51" dur="28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7F3D320-8E50-48DF-BA0A-79E337D51DAD}"/>
              </a:ext>
            </a:extLst>
          </p:cNvPr>
          <p:cNvSpPr/>
          <p:nvPr/>
        </p:nvSpPr>
        <p:spPr>
          <a:xfrm>
            <a:off x="710441" y="2281477"/>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ext uri="{D42A27DB-BD31-4B8C-83A1-F6EECF244321}">
                <p14:modId xmlns:p14="http://schemas.microsoft.com/office/powerpoint/2010/main" val="374397922"/>
              </p:ext>
            </p:extLst>
          </p:nvPr>
        </p:nvGraphicFramePr>
        <p:xfrm>
          <a:off x="98190" y="0"/>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正方形/長方形 27">
            <a:extLst>
              <a:ext uri="{FF2B5EF4-FFF2-40B4-BE49-F238E27FC236}">
                <a16:creationId xmlns:a16="http://schemas.microsoft.com/office/drawing/2014/main" id="{7A286AB0-BE56-47F2-89F9-08A7582A9F34}"/>
              </a:ext>
            </a:extLst>
          </p:cNvPr>
          <p:cNvSpPr/>
          <p:nvPr/>
        </p:nvSpPr>
        <p:spPr>
          <a:xfrm>
            <a:off x="179589" y="1552575"/>
            <a:ext cx="4035795" cy="5324535"/>
          </a:xfrm>
          <a:prstGeom prst="rect">
            <a:avLst/>
          </a:prstGeom>
          <a:solidFill>
            <a:schemeClr val="bg1"/>
          </a:solidFill>
        </p:spPr>
        <p:txBody>
          <a:bodyPr wrap="square" lIns="91440" tIns="45720" rIns="91440" bIns="45720">
            <a:spAutoFit/>
          </a:bodyPr>
          <a:lstStyle/>
          <a:p>
            <a:r>
              <a:rPr lang="ja-JP" altLang="en-US" sz="3200" b="1" dirty="0">
                <a:ln w="22225">
                  <a:noFill/>
                  <a:prstDash val="solid"/>
                </a:ln>
                <a:solidFill>
                  <a:schemeClr val="accent1"/>
                </a:solidFill>
              </a:rPr>
              <a:t>●</a:t>
            </a:r>
            <a:r>
              <a:rPr lang="en-US" altLang="ja-JP" sz="3200" b="1" dirty="0">
                <a:ln w="22225">
                  <a:noFill/>
                  <a:prstDash val="solid"/>
                </a:ln>
                <a:solidFill>
                  <a:schemeClr val="accent2"/>
                </a:solidFill>
              </a:rPr>
              <a:t>R-PDCA</a:t>
            </a:r>
            <a:r>
              <a:rPr lang="ja-JP" altLang="en-US" sz="3200" b="1" dirty="0">
                <a:ln w="22225">
                  <a:noFill/>
                  <a:prstDash val="solid"/>
                </a:ln>
                <a:solidFill>
                  <a:schemeClr val="accent2"/>
                </a:solidFill>
              </a:rPr>
              <a:t>サイクル</a:t>
            </a:r>
            <a:endParaRPr lang="en-US" altLang="ja-JP" sz="3200" b="1" dirty="0">
              <a:ln w="22225">
                <a:noFill/>
                <a:prstDash val="solid"/>
              </a:ln>
              <a:solidFill>
                <a:schemeClr val="accent2"/>
              </a:solidFill>
            </a:endParaRPr>
          </a:p>
          <a:p>
            <a:r>
              <a:rPr lang="en-US" altLang="ja-JP" sz="3200" b="1" dirty="0">
                <a:ln w="22225">
                  <a:noFill/>
                  <a:prstDash val="solid"/>
                </a:ln>
                <a:solidFill>
                  <a:schemeClr val="accent1"/>
                </a:solidFill>
              </a:rPr>
              <a:t> </a:t>
            </a:r>
            <a:r>
              <a:rPr lang="ja-JP" altLang="en-US" sz="3200" b="1" dirty="0">
                <a:ln w="22225">
                  <a:noFill/>
                  <a:prstDash val="solid"/>
                </a:ln>
                <a:solidFill>
                  <a:schemeClr val="accent1"/>
                </a:solidFill>
              </a:rPr>
              <a:t> に沿って活動を</a:t>
            </a:r>
            <a:endParaRPr lang="en-US" altLang="ja-JP" sz="3200" b="1" dirty="0">
              <a:ln w="22225">
                <a:noFill/>
                <a:prstDash val="solid"/>
              </a:ln>
              <a:solidFill>
                <a:schemeClr val="accent1"/>
              </a:solidFill>
            </a:endParaRPr>
          </a:p>
          <a:p>
            <a:r>
              <a:rPr lang="en-US" altLang="ja-JP" sz="3200" b="1" dirty="0">
                <a:ln w="22225">
                  <a:noFill/>
                  <a:prstDash val="solid"/>
                </a:ln>
                <a:solidFill>
                  <a:schemeClr val="accent1"/>
                </a:solidFill>
              </a:rPr>
              <a:t>  </a:t>
            </a:r>
            <a:r>
              <a:rPr lang="ja-JP" altLang="en-US" sz="3200" b="1" dirty="0">
                <a:ln w="22225">
                  <a:noFill/>
                  <a:prstDash val="solid"/>
                </a:ln>
                <a:solidFill>
                  <a:schemeClr val="accent1"/>
                </a:solidFill>
              </a:rPr>
              <a:t>積み上げていく</a:t>
            </a:r>
            <a:endParaRPr lang="en-US" altLang="ja-JP" sz="3200" b="1" dirty="0">
              <a:ln w="22225">
                <a:noFill/>
                <a:prstDash val="solid"/>
              </a:ln>
              <a:solidFill>
                <a:schemeClr val="accent1"/>
              </a:solidFill>
            </a:endParaRPr>
          </a:p>
          <a:p>
            <a:r>
              <a:rPr lang="en-US" altLang="ja-JP" sz="3200" b="1" dirty="0">
                <a:ln w="22225">
                  <a:noFill/>
                  <a:prstDash val="solid"/>
                </a:ln>
                <a:solidFill>
                  <a:schemeClr val="accent1"/>
                </a:solidFill>
              </a:rPr>
              <a:t>  </a:t>
            </a:r>
            <a:r>
              <a:rPr lang="ja-JP" altLang="en-US" sz="3200" b="1" dirty="0">
                <a:ln w="22225">
                  <a:noFill/>
                  <a:prstDash val="solid"/>
                </a:ln>
                <a:solidFill>
                  <a:schemeClr val="accent1"/>
                </a:solidFill>
              </a:rPr>
              <a:t>ことで探究学習</a:t>
            </a:r>
            <a:endParaRPr lang="en-US" altLang="ja-JP" sz="3200" b="1" dirty="0">
              <a:ln w="22225">
                <a:noFill/>
                <a:prstDash val="solid"/>
              </a:ln>
              <a:solidFill>
                <a:schemeClr val="accent1"/>
              </a:solidFill>
            </a:endParaRPr>
          </a:p>
          <a:p>
            <a:r>
              <a:rPr lang="en-US" altLang="ja-JP" sz="3200" b="1" dirty="0">
                <a:ln w="22225">
                  <a:noFill/>
                  <a:prstDash val="solid"/>
                </a:ln>
                <a:solidFill>
                  <a:schemeClr val="accent1"/>
                </a:solidFill>
              </a:rPr>
              <a:t>  </a:t>
            </a:r>
            <a:r>
              <a:rPr lang="ja-JP" altLang="en-US" sz="3200" b="1" dirty="0">
                <a:ln w="22225">
                  <a:noFill/>
                  <a:prstDash val="solid"/>
                </a:ln>
                <a:solidFill>
                  <a:schemeClr val="accent1"/>
                </a:solidFill>
              </a:rPr>
              <a:t>を実現できます。</a:t>
            </a:r>
          </a:p>
          <a:p>
            <a:endParaRPr lang="en-US" altLang="ja-JP" sz="3600" b="1" dirty="0">
              <a:ln w="22225">
                <a:noFill/>
                <a:prstDash val="solid"/>
              </a:ln>
              <a:solidFill>
                <a:schemeClr val="accent1"/>
              </a:solidFill>
            </a:endParaRPr>
          </a:p>
          <a:p>
            <a:endParaRPr lang="ja-JP" altLang="en-US" sz="3600" b="1" dirty="0">
              <a:ln w="22225">
                <a:noFill/>
                <a:prstDash val="solid"/>
              </a:ln>
              <a:solidFill>
                <a:schemeClr val="accent1"/>
              </a:solidFill>
            </a:endParaRPr>
          </a:p>
          <a:p>
            <a:endParaRPr lang="ja-JP" altLang="en-US" sz="3600" b="1" dirty="0">
              <a:ln w="22225">
                <a:noFill/>
                <a:prstDash val="solid"/>
              </a:ln>
              <a:solidFill>
                <a:schemeClr val="accent1"/>
              </a:solidFill>
            </a:endParaRPr>
          </a:p>
          <a:p>
            <a:r>
              <a:rPr lang="ja-JP" altLang="en-US" sz="3600" b="1" dirty="0">
                <a:ln w="22225">
                  <a:noFill/>
                  <a:prstDash val="solid"/>
                </a:ln>
                <a:solidFill>
                  <a:schemeClr val="accent1"/>
                </a:solidFill>
              </a:rPr>
              <a:t>　</a:t>
            </a:r>
          </a:p>
          <a:p>
            <a:pPr algn="ctr"/>
            <a:endParaRPr lang="en-US" altLang="ja-JP" sz="3600" b="1" dirty="0">
              <a:ln w="22225">
                <a:noFill/>
                <a:prstDash val="solid"/>
              </a:ln>
              <a:solidFill>
                <a:schemeClr val="accent1"/>
              </a:solidFill>
            </a:endParaRPr>
          </a:p>
        </p:txBody>
      </p:sp>
      <p:sp>
        <p:nvSpPr>
          <p:cNvPr id="13" name="矢印: 環状 12">
            <a:extLst>
              <a:ext uri="{FF2B5EF4-FFF2-40B4-BE49-F238E27FC236}">
                <a16:creationId xmlns:a16="http://schemas.microsoft.com/office/drawing/2014/main" id="{527B07A1-0360-4278-9E4D-E5C27F2A0B4D}"/>
              </a:ext>
            </a:extLst>
          </p:cNvPr>
          <p:cNvSpPr/>
          <p:nvPr/>
        </p:nvSpPr>
        <p:spPr>
          <a:xfrm rot="20959240">
            <a:off x="4625211" y="1376745"/>
            <a:ext cx="5379671" cy="5379671"/>
          </a:xfrm>
          <a:prstGeom prst="circularArrow">
            <a:avLst>
              <a:gd name="adj1" fmla="val 5245"/>
              <a:gd name="adj2" fmla="val 662004"/>
              <a:gd name="adj3" fmla="val 13775063"/>
              <a:gd name="adj4" fmla="val 18453345"/>
              <a:gd name="adj5" fmla="val 5757"/>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ja-JP" altLang="en-US" dirty="0"/>
          </a:p>
        </p:txBody>
      </p:sp>
      <p:grpSp>
        <p:nvGrpSpPr>
          <p:cNvPr id="19" name="グループ化 18">
            <a:extLst>
              <a:ext uri="{FF2B5EF4-FFF2-40B4-BE49-F238E27FC236}">
                <a16:creationId xmlns:a16="http://schemas.microsoft.com/office/drawing/2014/main" id="{3339ED62-ED40-4D30-919E-4887F043CAF1}"/>
              </a:ext>
            </a:extLst>
          </p:cNvPr>
          <p:cNvGrpSpPr/>
          <p:nvPr/>
        </p:nvGrpSpPr>
        <p:grpSpPr>
          <a:xfrm>
            <a:off x="5831990" y="1439333"/>
            <a:ext cx="3334567" cy="1494848"/>
            <a:chOff x="5831990" y="1439333"/>
            <a:chExt cx="3334567" cy="1494848"/>
          </a:xfrm>
        </p:grpSpPr>
        <p:sp>
          <p:nvSpPr>
            <p:cNvPr id="14" name="フリーフォーム: 図形 13">
              <a:extLst>
                <a:ext uri="{FF2B5EF4-FFF2-40B4-BE49-F238E27FC236}">
                  <a16:creationId xmlns:a16="http://schemas.microsoft.com/office/drawing/2014/main" id="{1B2BC77E-8F48-467F-9111-9E71C97002F1}"/>
                </a:ext>
              </a:extLst>
            </p:cNvPr>
            <p:cNvSpPr/>
            <p:nvPr/>
          </p:nvSpPr>
          <p:spPr>
            <a:xfrm>
              <a:off x="6072898" y="1439333"/>
              <a:ext cx="2528093" cy="1264046"/>
            </a:xfrm>
            <a:custGeom>
              <a:avLst/>
              <a:gdLst>
                <a:gd name="connsiteX0" fmla="*/ 0 w 2528093"/>
                <a:gd name="connsiteY0" fmla="*/ 210679 h 1264046"/>
                <a:gd name="connsiteX1" fmla="*/ 210679 w 2528093"/>
                <a:gd name="connsiteY1" fmla="*/ 0 h 1264046"/>
                <a:gd name="connsiteX2" fmla="*/ 2317414 w 2528093"/>
                <a:gd name="connsiteY2" fmla="*/ 0 h 1264046"/>
                <a:gd name="connsiteX3" fmla="*/ 2528093 w 2528093"/>
                <a:gd name="connsiteY3" fmla="*/ 210679 h 1264046"/>
                <a:gd name="connsiteX4" fmla="*/ 2528093 w 2528093"/>
                <a:gd name="connsiteY4" fmla="*/ 1053367 h 1264046"/>
                <a:gd name="connsiteX5" fmla="*/ 2317414 w 2528093"/>
                <a:gd name="connsiteY5" fmla="*/ 1264046 h 1264046"/>
                <a:gd name="connsiteX6" fmla="*/ 210679 w 2528093"/>
                <a:gd name="connsiteY6" fmla="*/ 1264046 h 1264046"/>
                <a:gd name="connsiteX7" fmla="*/ 0 w 2528093"/>
                <a:gd name="connsiteY7" fmla="*/ 1053367 h 1264046"/>
                <a:gd name="connsiteX8" fmla="*/ 0 w 2528093"/>
                <a:gd name="connsiteY8" fmla="*/ 210679 h 126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8093" h="1264046">
                  <a:moveTo>
                    <a:pt x="0" y="210679"/>
                  </a:moveTo>
                  <a:cubicBezTo>
                    <a:pt x="0" y="94324"/>
                    <a:pt x="94324" y="0"/>
                    <a:pt x="210679" y="0"/>
                  </a:cubicBezTo>
                  <a:lnTo>
                    <a:pt x="2317414" y="0"/>
                  </a:lnTo>
                  <a:cubicBezTo>
                    <a:pt x="2433769" y="0"/>
                    <a:pt x="2528093" y="94324"/>
                    <a:pt x="2528093" y="210679"/>
                  </a:cubicBezTo>
                  <a:lnTo>
                    <a:pt x="2528093" y="1053367"/>
                  </a:lnTo>
                  <a:cubicBezTo>
                    <a:pt x="2528093" y="1169722"/>
                    <a:pt x="2433769" y="1264046"/>
                    <a:pt x="2317414" y="1264046"/>
                  </a:cubicBezTo>
                  <a:lnTo>
                    <a:pt x="210679" y="1264046"/>
                  </a:lnTo>
                  <a:cubicBezTo>
                    <a:pt x="94324" y="1264046"/>
                    <a:pt x="0" y="1169722"/>
                    <a:pt x="0" y="1053367"/>
                  </a:cubicBezTo>
                  <a:lnTo>
                    <a:pt x="0" y="21067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916" tIns="217916" rIns="217916" bIns="217916" numCol="1" spcCol="1270" anchor="ctr" anchorCtr="0">
              <a:noAutofit/>
            </a:bodyPr>
            <a:lstStyle/>
            <a:p>
              <a:pPr marL="0" lvl="0" indent="0" algn="ctr" defTabSz="1822450">
                <a:lnSpc>
                  <a:spcPct val="90000"/>
                </a:lnSpc>
                <a:spcBef>
                  <a:spcPct val="0"/>
                </a:spcBef>
                <a:spcAft>
                  <a:spcPct val="35000"/>
                </a:spcAft>
                <a:buNone/>
              </a:pPr>
              <a:r>
                <a:rPr kumimoji="1" lang="ja-JP" altLang="en-US" sz="4100" kern="1200" dirty="0"/>
                <a:t>調査</a:t>
              </a:r>
            </a:p>
          </p:txBody>
        </p:sp>
        <p:sp>
          <p:nvSpPr>
            <p:cNvPr id="5" name="正方形/長方形 4">
              <a:extLst>
                <a:ext uri="{FF2B5EF4-FFF2-40B4-BE49-F238E27FC236}">
                  <a16:creationId xmlns:a16="http://schemas.microsoft.com/office/drawing/2014/main" id="{75A04065-D2B8-4AC9-A412-8A9EF82FD6C9}"/>
                </a:ext>
              </a:extLst>
            </p:cNvPr>
            <p:cNvSpPr/>
            <p:nvPr/>
          </p:nvSpPr>
          <p:spPr>
            <a:xfrm>
              <a:off x="5831990" y="2010851"/>
              <a:ext cx="3334567" cy="923330"/>
            </a:xfrm>
            <a:prstGeom prst="rect">
              <a:avLst/>
            </a:prstGeom>
            <a:noFill/>
          </p:spPr>
          <p:txBody>
            <a:bodyPr wrap="square" lIns="91440" tIns="45720" rIns="91440" bIns="45720">
              <a:spAutoFit/>
            </a:bodyPr>
            <a:lstStyle/>
            <a:p>
              <a:pPr algn="ctr"/>
              <a:r>
                <a:rPr lang="en-US" altLang="ja-JP" sz="5400" b="1" cap="none" spc="0" dirty="0">
                  <a:ln w="22225">
                    <a:solidFill>
                      <a:schemeClr val="accent2"/>
                    </a:solidFill>
                    <a:prstDash val="solid"/>
                  </a:ln>
                  <a:solidFill>
                    <a:schemeClr val="accent2">
                      <a:lumMod val="40000"/>
                      <a:lumOff val="60000"/>
                    </a:schemeClr>
                  </a:solidFill>
                  <a:effectLst/>
                </a:rPr>
                <a:t>Research</a:t>
              </a:r>
              <a:endParaRPr lang="ja-JP" altLang="en-US" sz="5400" b="1" cap="none" spc="0" dirty="0">
                <a:ln w="22225">
                  <a:solidFill>
                    <a:schemeClr val="accent2"/>
                  </a:solidFill>
                  <a:prstDash val="solid"/>
                </a:ln>
                <a:solidFill>
                  <a:schemeClr val="accent2">
                    <a:lumMod val="40000"/>
                    <a:lumOff val="60000"/>
                  </a:schemeClr>
                </a:solidFill>
                <a:effectLst/>
              </a:endParaRPr>
            </a:p>
          </p:txBody>
        </p:sp>
      </p:grpSp>
      <p:grpSp>
        <p:nvGrpSpPr>
          <p:cNvPr id="21" name="グループ化 20">
            <a:extLst>
              <a:ext uri="{FF2B5EF4-FFF2-40B4-BE49-F238E27FC236}">
                <a16:creationId xmlns:a16="http://schemas.microsoft.com/office/drawing/2014/main" id="{1F6C7CB3-30AA-4308-8AE6-94922EA22071}"/>
              </a:ext>
            </a:extLst>
          </p:cNvPr>
          <p:cNvGrpSpPr/>
          <p:nvPr/>
        </p:nvGrpSpPr>
        <p:grpSpPr>
          <a:xfrm>
            <a:off x="7031799" y="5226748"/>
            <a:ext cx="3334567" cy="1584865"/>
            <a:chOff x="7031799" y="5226748"/>
            <a:chExt cx="3334567" cy="1584865"/>
          </a:xfrm>
        </p:grpSpPr>
        <p:sp>
          <p:nvSpPr>
            <p:cNvPr id="16" name="フリーフォーム: 図形 15">
              <a:extLst>
                <a:ext uri="{FF2B5EF4-FFF2-40B4-BE49-F238E27FC236}">
                  <a16:creationId xmlns:a16="http://schemas.microsoft.com/office/drawing/2014/main" id="{532B52BA-DB9B-4D43-8D40-0E4B969931CF}"/>
                </a:ext>
              </a:extLst>
            </p:cNvPr>
            <p:cNvSpPr/>
            <p:nvPr/>
          </p:nvSpPr>
          <p:spPr>
            <a:xfrm>
              <a:off x="7405028" y="5226748"/>
              <a:ext cx="2528093" cy="1264046"/>
            </a:xfrm>
            <a:custGeom>
              <a:avLst/>
              <a:gdLst>
                <a:gd name="connsiteX0" fmla="*/ 0 w 2528093"/>
                <a:gd name="connsiteY0" fmla="*/ 210679 h 1264046"/>
                <a:gd name="connsiteX1" fmla="*/ 210679 w 2528093"/>
                <a:gd name="connsiteY1" fmla="*/ 0 h 1264046"/>
                <a:gd name="connsiteX2" fmla="*/ 2317414 w 2528093"/>
                <a:gd name="connsiteY2" fmla="*/ 0 h 1264046"/>
                <a:gd name="connsiteX3" fmla="*/ 2528093 w 2528093"/>
                <a:gd name="connsiteY3" fmla="*/ 210679 h 1264046"/>
                <a:gd name="connsiteX4" fmla="*/ 2528093 w 2528093"/>
                <a:gd name="connsiteY4" fmla="*/ 1053367 h 1264046"/>
                <a:gd name="connsiteX5" fmla="*/ 2317414 w 2528093"/>
                <a:gd name="connsiteY5" fmla="*/ 1264046 h 1264046"/>
                <a:gd name="connsiteX6" fmla="*/ 210679 w 2528093"/>
                <a:gd name="connsiteY6" fmla="*/ 1264046 h 1264046"/>
                <a:gd name="connsiteX7" fmla="*/ 0 w 2528093"/>
                <a:gd name="connsiteY7" fmla="*/ 1053367 h 1264046"/>
                <a:gd name="connsiteX8" fmla="*/ 0 w 2528093"/>
                <a:gd name="connsiteY8" fmla="*/ 210679 h 126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8093" h="1264046">
                  <a:moveTo>
                    <a:pt x="0" y="210679"/>
                  </a:moveTo>
                  <a:cubicBezTo>
                    <a:pt x="0" y="94324"/>
                    <a:pt x="94324" y="0"/>
                    <a:pt x="210679" y="0"/>
                  </a:cubicBezTo>
                  <a:lnTo>
                    <a:pt x="2317414" y="0"/>
                  </a:lnTo>
                  <a:cubicBezTo>
                    <a:pt x="2433769" y="0"/>
                    <a:pt x="2528093" y="94324"/>
                    <a:pt x="2528093" y="210679"/>
                  </a:cubicBezTo>
                  <a:lnTo>
                    <a:pt x="2528093" y="1053367"/>
                  </a:lnTo>
                  <a:cubicBezTo>
                    <a:pt x="2528093" y="1169722"/>
                    <a:pt x="2433769" y="1264046"/>
                    <a:pt x="2317414" y="1264046"/>
                  </a:cubicBezTo>
                  <a:lnTo>
                    <a:pt x="210679" y="1264046"/>
                  </a:lnTo>
                  <a:cubicBezTo>
                    <a:pt x="94324" y="1264046"/>
                    <a:pt x="0" y="1169722"/>
                    <a:pt x="0" y="1053367"/>
                  </a:cubicBezTo>
                  <a:lnTo>
                    <a:pt x="0" y="21067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916" tIns="217916" rIns="217916" bIns="217916" numCol="1" spcCol="1270" anchor="ctr" anchorCtr="0">
              <a:noAutofit/>
            </a:bodyPr>
            <a:lstStyle/>
            <a:p>
              <a:pPr marL="0" lvl="0" indent="0" algn="ctr" defTabSz="1822450">
                <a:lnSpc>
                  <a:spcPct val="90000"/>
                </a:lnSpc>
                <a:spcBef>
                  <a:spcPct val="0"/>
                </a:spcBef>
                <a:spcAft>
                  <a:spcPct val="35000"/>
                </a:spcAft>
                <a:buNone/>
              </a:pPr>
              <a:r>
                <a:rPr kumimoji="1" lang="ja-JP" altLang="en-US" sz="4100" kern="1200" dirty="0"/>
                <a:t>実施</a:t>
              </a:r>
            </a:p>
          </p:txBody>
        </p:sp>
        <p:sp>
          <p:nvSpPr>
            <p:cNvPr id="9" name="正方形/長方形 8">
              <a:extLst>
                <a:ext uri="{FF2B5EF4-FFF2-40B4-BE49-F238E27FC236}">
                  <a16:creationId xmlns:a16="http://schemas.microsoft.com/office/drawing/2014/main" id="{BD7E570F-4ED7-424C-8F3B-EB45FCB95E2C}"/>
                </a:ext>
              </a:extLst>
            </p:cNvPr>
            <p:cNvSpPr/>
            <p:nvPr/>
          </p:nvSpPr>
          <p:spPr>
            <a:xfrm>
              <a:off x="7031799" y="5888283"/>
              <a:ext cx="3334567" cy="923330"/>
            </a:xfrm>
            <a:prstGeom prst="rect">
              <a:avLst/>
            </a:prstGeom>
            <a:noFill/>
          </p:spPr>
          <p:txBody>
            <a:bodyPr wrap="square" lIns="91440" tIns="45720" rIns="91440" bIns="45720">
              <a:spAutoFit/>
            </a:bodyPr>
            <a:lstStyle/>
            <a:p>
              <a:pPr algn="ctr"/>
              <a:r>
                <a:rPr lang="en-US" altLang="ja-JP" sz="5400" b="1" dirty="0">
                  <a:ln w="22225">
                    <a:solidFill>
                      <a:schemeClr val="accent2"/>
                    </a:solidFill>
                    <a:prstDash val="solid"/>
                  </a:ln>
                  <a:solidFill>
                    <a:schemeClr val="accent2">
                      <a:lumMod val="40000"/>
                      <a:lumOff val="60000"/>
                    </a:schemeClr>
                  </a:solidFill>
                </a:rPr>
                <a:t>Do</a:t>
              </a:r>
              <a:endParaRPr lang="ja-JP" altLang="en-US" sz="5400" b="1" cap="none" spc="0" dirty="0">
                <a:ln w="22225">
                  <a:solidFill>
                    <a:schemeClr val="accent2"/>
                  </a:solidFill>
                  <a:prstDash val="solid"/>
                </a:ln>
                <a:solidFill>
                  <a:schemeClr val="accent2">
                    <a:lumMod val="40000"/>
                    <a:lumOff val="60000"/>
                  </a:schemeClr>
                </a:solidFill>
                <a:effectLst/>
              </a:endParaRPr>
            </a:p>
          </p:txBody>
        </p:sp>
      </p:grpSp>
      <p:grpSp>
        <p:nvGrpSpPr>
          <p:cNvPr id="22" name="グループ化 21">
            <a:extLst>
              <a:ext uri="{FF2B5EF4-FFF2-40B4-BE49-F238E27FC236}">
                <a16:creationId xmlns:a16="http://schemas.microsoft.com/office/drawing/2014/main" id="{45353100-51EB-4A47-A152-893DA20A4BFD}"/>
              </a:ext>
            </a:extLst>
          </p:cNvPr>
          <p:cNvGrpSpPr/>
          <p:nvPr/>
        </p:nvGrpSpPr>
        <p:grpSpPr>
          <a:xfrm>
            <a:off x="4019417" y="5172586"/>
            <a:ext cx="3334567" cy="1534492"/>
            <a:chOff x="4019417" y="5172586"/>
            <a:chExt cx="3334567" cy="1534492"/>
          </a:xfrm>
        </p:grpSpPr>
        <p:sp>
          <p:nvSpPr>
            <p:cNvPr id="17" name="フリーフォーム: 図形 16">
              <a:extLst>
                <a:ext uri="{FF2B5EF4-FFF2-40B4-BE49-F238E27FC236}">
                  <a16:creationId xmlns:a16="http://schemas.microsoft.com/office/drawing/2014/main" id="{BB2C928C-87B2-4513-9AB3-BD3B7FE13DAC}"/>
                </a:ext>
              </a:extLst>
            </p:cNvPr>
            <p:cNvSpPr/>
            <p:nvPr/>
          </p:nvSpPr>
          <p:spPr>
            <a:xfrm>
              <a:off x="4515384" y="5172586"/>
              <a:ext cx="2528093" cy="1264046"/>
            </a:xfrm>
            <a:custGeom>
              <a:avLst/>
              <a:gdLst>
                <a:gd name="connsiteX0" fmla="*/ 0 w 2528093"/>
                <a:gd name="connsiteY0" fmla="*/ 210679 h 1264046"/>
                <a:gd name="connsiteX1" fmla="*/ 210679 w 2528093"/>
                <a:gd name="connsiteY1" fmla="*/ 0 h 1264046"/>
                <a:gd name="connsiteX2" fmla="*/ 2317414 w 2528093"/>
                <a:gd name="connsiteY2" fmla="*/ 0 h 1264046"/>
                <a:gd name="connsiteX3" fmla="*/ 2528093 w 2528093"/>
                <a:gd name="connsiteY3" fmla="*/ 210679 h 1264046"/>
                <a:gd name="connsiteX4" fmla="*/ 2528093 w 2528093"/>
                <a:gd name="connsiteY4" fmla="*/ 1053367 h 1264046"/>
                <a:gd name="connsiteX5" fmla="*/ 2317414 w 2528093"/>
                <a:gd name="connsiteY5" fmla="*/ 1264046 h 1264046"/>
                <a:gd name="connsiteX6" fmla="*/ 210679 w 2528093"/>
                <a:gd name="connsiteY6" fmla="*/ 1264046 h 1264046"/>
                <a:gd name="connsiteX7" fmla="*/ 0 w 2528093"/>
                <a:gd name="connsiteY7" fmla="*/ 1053367 h 1264046"/>
                <a:gd name="connsiteX8" fmla="*/ 0 w 2528093"/>
                <a:gd name="connsiteY8" fmla="*/ 210679 h 126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8093" h="1264046">
                  <a:moveTo>
                    <a:pt x="0" y="210679"/>
                  </a:moveTo>
                  <a:cubicBezTo>
                    <a:pt x="0" y="94324"/>
                    <a:pt x="94324" y="0"/>
                    <a:pt x="210679" y="0"/>
                  </a:cubicBezTo>
                  <a:lnTo>
                    <a:pt x="2317414" y="0"/>
                  </a:lnTo>
                  <a:cubicBezTo>
                    <a:pt x="2433769" y="0"/>
                    <a:pt x="2528093" y="94324"/>
                    <a:pt x="2528093" y="210679"/>
                  </a:cubicBezTo>
                  <a:lnTo>
                    <a:pt x="2528093" y="1053367"/>
                  </a:lnTo>
                  <a:cubicBezTo>
                    <a:pt x="2528093" y="1169722"/>
                    <a:pt x="2433769" y="1264046"/>
                    <a:pt x="2317414" y="1264046"/>
                  </a:cubicBezTo>
                  <a:lnTo>
                    <a:pt x="210679" y="1264046"/>
                  </a:lnTo>
                  <a:cubicBezTo>
                    <a:pt x="94324" y="1264046"/>
                    <a:pt x="0" y="1169722"/>
                    <a:pt x="0" y="1053367"/>
                  </a:cubicBezTo>
                  <a:lnTo>
                    <a:pt x="0" y="21067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916" tIns="217916" rIns="217916" bIns="217916" numCol="1" spcCol="1270" anchor="ctr" anchorCtr="0">
              <a:noAutofit/>
            </a:bodyPr>
            <a:lstStyle/>
            <a:p>
              <a:pPr marL="0" lvl="0" indent="0" algn="ctr" defTabSz="1822450">
                <a:lnSpc>
                  <a:spcPct val="90000"/>
                </a:lnSpc>
                <a:spcBef>
                  <a:spcPct val="0"/>
                </a:spcBef>
                <a:spcAft>
                  <a:spcPct val="35000"/>
                </a:spcAft>
                <a:buNone/>
              </a:pPr>
              <a:r>
                <a:rPr kumimoji="1" lang="ja-JP" altLang="en-US" sz="4100" kern="1200" dirty="0"/>
                <a:t>評価</a:t>
              </a:r>
            </a:p>
          </p:txBody>
        </p:sp>
        <p:sp>
          <p:nvSpPr>
            <p:cNvPr id="10" name="正方形/長方形 9">
              <a:extLst>
                <a:ext uri="{FF2B5EF4-FFF2-40B4-BE49-F238E27FC236}">
                  <a16:creationId xmlns:a16="http://schemas.microsoft.com/office/drawing/2014/main" id="{0E7B0247-65F6-46A4-A4ED-9397CD08F426}"/>
                </a:ext>
              </a:extLst>
            </p:cNvPr>
            <p:cNvSpPr/>
            <p:nvPr/>
          </p:nvSpPr>
          <p:spPr>
            <a:xfrm>
              <a:off x="4019417" y="5783748"/>
              <a:ext cx="3334567" cy="923330"/>
            </a:xfrm>
            <a:prstGeom prst="rect">
              <a:avLst/>
            </a:prstGeom>
            <a:noFill/>
          </p:spPr>
          <p:txBody>
            <a:bodyPr wrap="square" lIns="91440" tIns="45720" rIns="91440" bIns="45720">
              <a:spAutoFit/>
            </a:bodyPr>
            <a:lstStyle/>
            <a:p>
              <a:pPr algn="ctr"/>
              <a:r>
                <a:rPr lang="en-US" altLang="ja-JP" sz="5400" b="1" cap="none" spc="0" dirty="0">
                  <a:ln w="22225">
                    <a:solidFill>
                      <a:schemeClr val="accent2"/>
                    </a:solidFill>
                    <a:prstDash val="solid"/>
                  </a:ln>
                  <a:solidFill>
                    <a:schemeClr val="accent2">
                      <a:lumMod val="40000"/>
                      <a:lumOff val="60000"/>
                    </a:schemeClr>
                  </a:solidFill>
                  <a:effectLst/>
                </a:rPr>
                <a:t>Check</a:t>
              </a:r>
              <a:endParaRPr lang="ja-JP" altLang="en-US" sz="5400" b="1" cap="none" spc="0" dirty="0">
                <a:ln w="22225">
                  <a:solidFill>
                    <a:schemeClr val="accent2"/>
                  </a:solidFill>
                  <a:prstDash val="solid"/>
                </a:ln>
                <a:solidFill>
                  <a:schemeClr val="accent2">
                    <a:lumMod val="40000"/>
                    <a:lumOff val="60000"/>
                  </a:schemeClr>
                </a:solidFill>
                <a:effectLst/>
              </a:endParaRPr>
            </a:p>
          </p:txBody>
        </p:sp>
      </p:grpSp>
      <p:grpSp>
        <p:nvGrpSpPr>
          <p:cNvPr id="23" name="グループ化 22">
            <a:extLst>
              <a:ext uri="{FF2B5EF4-FFF2-40B4-BE49-F238E27FC236}">
                <a16:creationId xmlns:a16="http://schemas.microsoft.com/office/drawing/2014/main" id="{1BF551EB-58B4-45C0-BEAE-B256F54860B5}"/>
              </a:ext>
            </a:extLst>
          </p:cNvPr>
          <p:cNvGrpSpPr/>
          <p:nvPr/>
        </p:nvGrpSpPr>
        <p:grpSpPr>
          <a:xfrm>
            <a:off x="3320507" y="3026793"/>
            <a:ext cx="3334567" cy="1623326"/>
            <a:chOff x="3320507" y="3026793"/>
            <a:chExt cx="3334567" cy="1623326"/>
          </a:xfrm>
        </p:grpSpPr>
        <p:sp>
          <p:nvSpPr>
            <p:cNvPr id="18" name="フリーフォーム: 図形 17">
              <a:extLst>
                <a:ext uri="{FF2B5EF4-FFF2-40B4-BE49-F238E27FC236}">
                  <a16:creationId xmlns:a16="http://schemas.microsoft.com/office/drawing/2014/main" id="{AD690831-CC59-430F-8470-C8C1EF5FED6F}"/>
                </a:ext>
              </a:extLst>
            </p:cNvPr>
            <p:cNvSpPr/>
            <p:nvPr/>
          </p:nvSpPr>
          <p:spPr>
            <a:xfrm>
              <a:off x="3810103" y="3026793"/>
              <a:ext cx="2528093" cy="1264046"/>
            </a:xfrm>
            <a:custGeom>
              <a:avLst/>
              <a:gdLst>
                <a:gd name="connsiteX0" fmla="*/ 0 w 2528093"/>
                <a:gd name="connsiteY0" fmla="*/ 210679 h 1264046"/>
                <a:gd name="connsiteX1" fmla="*/ 210679 w 2528093"/>
                <a:gd name="connsiteY1" fmla="*/ 0 h 1264046"/>
                <a:gd name="connsiteX2" fmla="*/ 2317414 w 2528093"/>
                <a:gd name="connsiteY2" fmla="*/ 0 h 1264046"/>
                <a:gd name="connsiteX3" fmla="*/ 2528093 w 2528093"/>
                <a:gd name="connsiteY3" fmla="*/ 210679 h 1264046"/>
                <a:gd name="connsiteX4" fmla="*/ 2528093 w 2528093"/>
                <a:gd name="connsiteY4" fmla="*/ 1053367 h 1264046"/>
                <a:gd name="connsiteX5" fmla="*/ 2317414 w 2528093"/>
                <a:gd name="connsiteY5" fmla="*/ 1264046 h 1264046"/>
                <a:gd name="connsiteX6" fmla="*/ 210679 w 2528093"/>
                <a:gd name="connsiteY6" fmla="*/ 1264046 h 1264046"/>
                <a:gd name="connsiteX7" fmla="*/ 0 w 2528093"/>
                <a:gd name="connsiteY7" fmla="*/ 1053367 h 1264046"/>
                <a:gd name="connsiteX8" fmla="*/ 0 w 2528093"/>
                <a:gd name="connsiteY8" fmla="*/ 210679 h 126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8093" h="1264046">
                  <a:moveTo>
                    <a:pt x="0" y="210679"/>
                  </a:moveTo>
                  <a:cubicBezTo>
                    <a:pt x="0" y="94324"/>
                    <a:pt x="94324" y="0"/>
                    <a:pt x="210679" y="0"/>
                  </a:cubicBezTo>
                  <a:lnTo>
                    <a:pt x="2317414" y="0"/>
                  </a:lnTo>
                  <a:cubicBezTo>
                    <a:pt x="2433769" y="0"/>
                    <a:pt x="2528093" y="94324"/>
                    <a:pt x="2528093" y="210679"/>
                  </a:cubicBezTo>
                  <a:lnTo>
                    <a:pt x="2528093" y="1053367"/>
                  </a:lnTo>
                  <a:cubicBezTo>
                    <a:pt x="2528093" y="1169722"/>
                    <a:pt x="2433769" y="1264046"/>
                    <a:pt x="2317414" y="1264046"/>
                  </a:cubicBezTo>
                  <a:lnTo>
                    <a:pt x="210679" y="1264046"/>
                  </a:lnTo>
                  <a:cubicBezTo>
                    <a:pt x="94324" y="1264046"/>
                    <a:pt x="0" y="1169722"/>
                    <a:pt x="0" y="1053367"/>
                  </a:cubicBezTo>
                  <a:lnTo>
                    <a:pt x="0" y="21067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916" tIns="217916" rIns="217916" bIns="217916" numCol="1" spcCol="1270" anchor="ctr" anchorCtr="0">
              <a:noAutofit/>
            </a:bodyPr>
            <a:lstStyle/>
            <a:p>
              <a:pPr marL="0" lvl="0" indent="0" algn="ctr" defTabSz="1822450">
                <a:lnSpc>
                  <a:spcPct val="90000"/>
                </a:lnSpc>
                <a:spcBef>
                  <a:spcPct val="0"/>
                </a:spcBef>
                <a:spcAft>
                  <a:spcPct val="35000"/>
                </a:spcAft>
                <a:buNone/>
              </a:pPr>
              <a:r>
                <a:rPr kumimoji="1" lang="ja-JP" altLang="en-US" sz="4100" kern="1200" dirty="0"/>
                <a:t>改善</a:t>
              </a:r>
            </a:p>
          </p:txBody>
        </p:sp>
        <p:sp>
          <p:nvSpPr>
            <p:cNvPr id="11" name="正方形/長方形 10">
              <a:extLst>
                <a:ext uri="{FF2B5EF4-FFF2-40B4-BE49-F238E27FC236}">
                  <a16:creationId xmlns:a16="http://schemas.microsoft.com/office/drawing/2014/main" id="{440E0271-0EEA-44BD-819B-C8D4D6F00530}"/>
                </a:ext>
              </a:extLst>
            </p:cNvPr>
            <p:cNvSpPr/>
            <p:nvPr/>
          </p:nvSpPr>
          <p:spPr>
            <a:xfrm>
              <a:off x="3320507" y="3726789"/>
              <a:ext cx="3334567" cy="923330"/>
            </a:xfrm>
            <a:prstGeom prst="rect">
              <a:avLst/>
            </a:prstGeom>
            <a:noFill/>
          </p:spPr>
          <p:txBody>
            <a:bodyPr wrap="square" lIns="91440" tIns="45720" rIns="91440" bIns="45720">
              <a:spAutoFit/>
            </a:bodyPr>
            <a:lstStyle/>
            <a:p>
              <a:pPr algn="ctr"/>
              <a:r>
                <a:rPr lang="en-US" altLang="ja-JP" sz="5400" b="1" dirty="0">
                  <a:ln w="22225">
                    <a:solidFill>
                      <a:schemeClr val="accent2"/>
                    </a:solidFill>
                    <a:prstDash val="solid"/>
                  </a:ln>
                  <a:solidFill>
                    <a:schemeClr val="accent2">
                      <a:lumMod val="40000"/>
                      <a:lumOff val="60000"/>
                    </a:schemeClr>
                  </a:solidFill>
                </a:rPr>
                <a:t>A</a:t>
              </a:r>
              <a:r>
                <a:rPr lang="en-US" altLang="ja-JP" sz="5400" b="1" cap="none" spc="0" dirty="0">
                  <a:ln w="22225">
                    <a:solidFill>
                      <a:schemeClr val="accent2"/>
                    </a:solidFill>
                    <a:prstDash val="solid"/>
                  </a:ln>
                  <a:solidFill>
                    <a:schemeClr val="accent2">
                      <a:lumMod val="40000"/>
                      <a:lumOff val="60000"/>
                    </a:schemeClr>
                  </a:solidFill>
                  <a:effectLst/>
                </a:rPr>
                <a:t>ction</a:t>
              </a:r>
              <a:endParaRPr lang="ja-JP" altLang="en-US" sz="5400" b="1" cap="none" spc="0" dirty="0">
                <a:ln w="22225">
                  <a:solidFill>
                    <a:schemeClr val="accent2"/>
                  </a:solidFill>
                  <a:prstDash val="solid"/>
                </a:ln>
                <a:solidFill>
                  <a:schemeClr val="accent2">
                    <a:lumMod val="40000"/>
                    <a:lumOff val="60000"/>
                  </a:schemeClr>
                </a:solidFill>
                <a:effectLst/>
              </a:endParaRPr>
            </a:p>
          </p:txBody>
        </p:sp>
      </p:grpSp>
      <p:grpSp>
        <p:nvGrpSpPr>
          <p:cNvPr id="20" name="グループ化 19">
            <a:extLst>
              <a:ext uri="{FF2B5EF4-FFF2-40B4-BE49-F238E27FC236}">
                <a16:creationId xmlns:a16="http://schemas.microsoft.com/office/drawing/2014/main" id="{617FE1B2-E307-47EE-935C-F02F21E6D7F5}"/>
              </a:ext>
            </a:extLst>
          </p:cNvPr>
          <p:cNvGrpSpPr/>
          <p:nvPr/>
        </p:nvGrpSpPr>
        <p:grpSpPr>
          <a:xfrm>
            <a:off x="7890945" y="3026793"/>
            <a:ext cx="3334567" cy="1661274"/>
            <a:chOff x="7890945" y="3026793"/>
            <a:chExt cx="3334567" cy="1661274"/>
          </a:xfrm>
        </p:grpSpPr>
        <p:sp>
          <p:nvSpPr>
            <p:cNvPr id="15" name="フリーフォーム: 図形 14">
              <a:extLst>
                <a:ext uri="{FF2B5EF4-FFF2-40B4-BE49-F238E27FC236}">
                  <a16:creationId xmlns:a16="http://schemas.microsoft.com/office/drawing/2014/main" id="{57146E79-78F6-46FA-BE42-72A24545F84A}"/>
                </a:ext>
              </a:extLst>
            </p:cNvPr>
            <p:cNvSpPr/>
            <p:nvPr/>
          </p:nvSpPr>
          <p:spPr>
            <a:xfrm>
              <a:off x="8173746" y="3026793"/>
              <a:ext cx="2528093" cy="1264046"/>
            </a:xfrm>
            <a:custGeom>
              <a:avLst/>
              <a:gdLst>
                <a:gd name="connsiteX0" fmla="*/ 0 w 2528093"/>
                <a:gd name="connsiteY0" fmla="*/ 210679 h 1264046"/>
                <a:gd name="connsiteX1" fmla="*/ 210679 w 2528093"/>
                <a:gd name="connsiteY1" fmla="*/ 0 h 1264046"/>
                <a:gd name="connsiteX2" fmla="*/ 2317414 w 2528093"/>
                <a:gd name="connsiteY2" fmla="*/ 0 h 1264046"/>
                <a:gd name="connsiteX3" fmla="*/ 2528093 w 2528093"/>
                <a:gd name="connsiteY3" fmla="*/ 210679 h 1264046"/>
                <a:gd name="connsiteX4" fmla="*/ 2528093 w 2528093"/>
                <a:gd name="connsiteY4" fmla="*/ 1053367 h 1264046"/>
                <a:gd name="connsiteX5" fmla="*/ 2317414 w 2528093"/>
                <a:gd name="connsiteY5" fmla="*/ 1264046 h 1264046"/>
                <a:gd name="connsiteX6" fmla="*/ 210679 w 2528093"/>
                <a:gd name="connsiteY6" fmla="*/ 1264046 h 1264046"/>
                <a:gd name="connsiteX7" fmla="*/ 0 w 2528093"/>
                <a:gd name="connsiteY7" fmla="*/ 1053367 h 1264046"/>
                <a:gd name="connsiteX8" fmla="*/ 0 w 2528093"/>
                <a:gd name="connsiteY8" fmla="*/ 210679 h 126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8093" h="1264046">
                  <a:moveTo>
                    <a:pt x="0" y="210679"/>
                  </a:moveTo>
                  <a:cubicBezTo>
                    <a:pt x="0" y="94324"/>
                    <a:pt x="94324" y="0"/>
                    <a:pt x="210679" y="0"/>
                  </a:cubicBezTo>
                  <a:lnTo>
                    <a:pt x="2317414" y="0"/>
                  </a:lnTo>
                  <a:cubicBezTo>
                    <a:pt x="2433769" y="0"/>
                    <a:pt x="2528093" y="94324"/>
                    <a:pt x="2528093" y="210679"/>
                  </a:cubicBezTo>
                  <a:lnTo>
                    <a:pt x="2528093" y="1053367"/>
                  </a:lnTo>
                  <a:cubicBezTo>
                    <a:pt x="2528093" y="1169722"/>
                    <a:pt x="2433769" y="1264046"/>
                    <a:pt x="2317414" y="1264046"/>
                  </a:cubicBezTo>
                  <a:lnTo>
                    <a:pt x="210679" y="1264046"/>
                  </a:lnTo>
                  <a:cubicBezTo>
                    <a:pt x="94324" y="1264046"/>
                    <a:pt x="0" y="1169722"/>
                    <a:pt x="0" y="1053367"/>
                  </a:cubicBezTo>
                  <a:lnTo>
                    <a:pt x="0" y="21067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916" tIns="217916" rIns="217916" bIns="217916" numCol="1" spcCol="1270" anchor="ctr" anchorCtr="0">
              <a:noAutofit/>
            </a:bodyPr>
            <a:lstStyle/>
            <a:p>
              <a:pPr marL="0" lvl="0" indent="0" algn="ctr" defTabSz="1822450">
                <a:lnSpc>
                  <a:spcPct val="90000"/>
                </a:lnSpc>
                <a:spcBef>
                  <a:spcPct val="0"/>
                </a:spcBef>
                <a:spcAft>
                  <a:spcPct val="35000"/>
                </a:spcAft>
                <a:buNone/>
              </a:pPr>
              <a:r>
                <a:rPr kumimoji="1" lang="ja-JP" altLang="en-US" sz="4100" kern="1200" dirty="0"/>
                <a:t>計画</a:t>
              </a:r>
            </a:p>
          </p:txBody>
        </p:sp>
        <p:sp>
          <p:nvSpPr>
            <p:cNvPr id="12" name="正方形/長方形 11">
              <a:extLst>
                <a:ext uri="{FF2B5EF4-FFF2-40B4-BE49-F238E27FC236}">
                  <a16:creationId xmlns:a16="http://schemas.microsoft.com/office/drawing/2014/main" id="{648F8D4C-CC45-43D3-98AF-D25B8BCDD8AD}"/>
                </a:ext>
              </a:extLst>
            </p:cNvPr>
            <p:cNvSpPr/>
            <p:nvPr/>
          </p:nvSpPr>
          <p:spPr>
            <a:xfrm>
              <a:off x="7890945" y="3764737"/>
              <a:ext cx="3334567" cy="923330"/>
            </a:xfrm>
            <a:prstGeom prst="rect">
              <a:avLst/>
            </a:prstGeom>
            <a:noFill/>
          </p:spPr>
          <p:txBody>
            <a:bodyPr wrap="square" lIns="91440" tIns="45720" rIns="91440" bIns="45720">
              <a:spAutoFit/>
            </a:bodyPr>
            <a:lstStyle/>
            <a:p>
              <a:pPr algn="ctr"/>
              <a:r>
                <a:rPr lang="en-US" altLang="ja-JP" sz="5400" b="1" cap="none" spc="0" dirty="0">
                  <a:ln w="22225">
                    <a:solidFill>
                      <a:schemeClr val="accent2"/>
                    </a:solidFill>
                    <a:prstDash val="solid"/>
                  </a:ln>
                  <a:solidFill>
                    <a:schemeClr val="accent2">
                      <a:lumMod val="40000"/>
                      <a:lumOff val="60000"/>
                    </a:schemeClr>
                  </a:solidFill>
                  <a:effectLst/>
                </a:rPr>
                <a:t>Plan</a:t>
              </a:r>
              <a:endParaRPr lang="ja-JP" altLang="en-US" sz="5400" b="1" cap="none" spc="0" dirty="0">
                <a:ln w="22225">
                  <a:solidFill>
                    <a:schemeClr val="accent2"/>
                  </a:solidFill>
                  <a:prstDash val="solid"/>
                </a:ln>
                <a:solidFill>
                  <a:schemeClr val="accent2">
                    <a:lumMod val="40000"/>
                    <a:lumOff val="60000"/>
                  </a:schemeClr>
                </a:solidFill>
                <a:effectLst/>
              </a:endParaRPr>
            </a:p>
          </p:txBody>
        </p:sp>
      </p:grpSp>
    </p:spTree>
    <p:extLst>
      <p:ext uri="{BB962C8B-B14F-4D97-AF65-F5344CB8AC3E}">
        <p14:creationId xmlns:p14="http://schemas.microsoft.com/office/powerpoint/2010/main" val="317873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1000" fill="hold"/>
                                        <p:tgtEl>
                                          <p:spTgt spid="20"/>
                                        </p:tgtEl>
                                        <p:attrNameLst>
                                          <p:attrName>ppt_w</p:attrName>
                                        </p:attrNameLst>
                                      </p:cBhvr>
                                      <p:tavLst>
                                        <p:tav tm="0">
                                          <p:val>
                                            <p:fltVal val="0"/>
                                          </p:val>
                                        </p:tav>
                                        <p:tav tm="100000">
                                          <p:val>
                                            <p:strVal val="#ppt_w"/>
                                          </p:val>
                                        </p:tav>
                                      </p:tavLst>
                                    </p:anim>
                                    <p:anim calcmode="lin" valueType="num">
                                      <p:cBhvr>
                                        <p:cTn id="16" dur="1000" fill="hold"/>
                                        <p:tgtEl>
                                          <p:spTgt spid="20"/>
                                        </p:tgtEl>
                                        <p:attrNameLst>
                                          <p:attrName>ppt_h</p:attrName>
                                        </p:attrNameLst>
                                      </p:cBhvr>
                                      <p:tavLst>
                                        <p:tav tm="0">
                                          <p:val>
                                            <p:fltVal val="0"/>
                                          </p:val>
                                        </p:tav>
                                        <p:tav tm="100000">
                                          <p:val>
                                            <p:strVal val="#ppt_h"/>
                                          </p:val>
                                        </p:tav>
                                      </p:tavLst>
                                    </p:anim>
                                    <p:anim calcmode="lin" valueType="num">
                                      <p:cBhvr>
                                        <p:cTn id="17" dur="1000" fill="hold"/>
                                        <p:tgtEl>
                                          <p:spTgt spid="20"/>
                                        </p:tgtEl>
                                        <p:attrNameLst>
                                          <p:attrName>style.rotation</p:attrName>
                                        </p:attrNameLst>
                                      </p:cBhvr>
                                      <p:tavLst>
                                        <p:tav tm="0">
                                          <p:val>
                                            <p:fltVal val="90"/>
                                          </p:val>
                                        </p:tav>
                                        <p:tav tm="100000">
                                          <p:val>
                                            <p:fltVal val="0"/>
                                          </p:val>
                                        </p:tav>
                                      </p:tavLst>
                                    </p:anim>
                                    <p:animEffect transition="in" filter="fade">
                                      <p:cBhvr>
                                        <p:cTn id="18" dur="10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1000" fill="hold"/>
                                        <p:tgtEl>
                                          <p:spTgt spid="21"/>
                                        </p:tgtEl>
                                        <p:attrNameLst>
                                          <p:attrName>ppt_w</p:attrName>
                                        </p:attrNameLst>
                                      </p:cBhvr>
                                      <p:tavLst>
                                        <p:tav tm="0">
                                          <p:val>
                                            <p:fltVal val="0"/>
                                          </p:val>
                                        </p:tav>
                                        <p:tav tm="100000">
                                          <p:val>
                                            <p:strVal val="#ppt_w"/>
                                          </p:val>
                                        </p:tav>
                                      </p:tavLst>
                                    </p:anim>
                                    <p:anim calcmode="lin" valueType="num">
                                      <p:cBhvr>
                                        <p:cTn id="24" dur="1000" fill="hold"/>
                                        <p:tgtEl>
                                          <p:spTgt spid="21"/>
                                        </p:tgtEl>
                                        <p:attrNameLst>
                                          <p:attrName>ppt_h</p:attrName>
                                        </p:attrNameLst>
                                      </p:cBhvr>
                                      <p:tavLst>
                                        <p:tav tm="0">
                                          <p:val>
                                            <p:fltVal val="0"/>
                                          </p:val>
                                        </p:tav>
                                        <p:tav tm="100000">
                                          <p:val>
                                            <p:strVal val="#ppt_h"/>
                                          </p:val>
                                        </p:tav>
                                      </p:tavLst>
                                    </p:anim>
                                    <p:anim calcmode="lin" valueType="num">
                                      <p:cBhvr>
                                        <p:cTn id="25" dur="1000" fill="hold"/>
                                        <p:tgtEl>
                                          <p:spTgt spid="21"/>
                                        </p:tgtEl>
                                        <p:attrNameLst>
                                          <p:attrName>style.rotation</p:attrName>
                                        </p:attrNameLst>
                                      </p:cBhvr>
                                      <p:tavLst>
                                        <p:tav tm="0">
                                          <p:val>
                                            <p:fltVal val="90"/>
                                          </p:val>
                                        </p:tav>
                                        <p:tav tm="100000">
                                          <p:val>
                                            <p:fltVal val="0"/>
                                          </p:val>
                                        </p:tav>
                                      </p:tavLst>
                                    </p:anim>
                                    <p:animEffect transition="in" filter="fade">
                                      <p:cBhvr>
                                        <p:cTn id="26" dur="10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1000" fill="hold"/>
                                        <p:tgtEl>
                                          <p:spTgt spid="22"/>
                                        </p:tgtEl>
                                        <p:attrNameLst>
                                          <p:attrName>ppt_w</p:attrName>
                                        </p:attrNameLst>
                                      </p:cBhvr>
                                      <p:tavLst>
                                        <p:tav tm="0">
                                          <p:val>
                                            <p:fltVal val="0"/>
                                          </p:val>
                                        </p:tav>
                                        <p:tav tm="100000">
                                          <p:val>
                                            <p:strVal val="#ppt_w"/>
                                          </p:val>
                                        </p:tav>
                                      </p:tavLst>
                                    </p:anim>
                                    <p:anim calcmode="lin" valueType="num">
                                      <p:cBhvr>
                                        <p:cTn id="32" dur="1000" fill="hold"/>
                                        <p:tgtEl>
                                          <p:spTgt spid="22"/>
                                        </p:tgtEl>
                                        <p:attrNameLst>
                                          <p:attrName>ppt_h</p:attrName>
                                        </p:attrNameLst>
                                      </p:cBhvr>
                                      <p:tavLst>
                                        <p:tav tm="0">
                                          <p:val>
                                            <p:fltVal val="0"/>
                                          </p:val>
                                        </p:tav>
                                        <p:tav tm="100000">
                                          <p:val>
                                            <p:strVal val="#ppt_h"/>
                                          </p:val>
                                        </p:tav>
                                      </p:tavLst>
                                    </p:anim>
                                    <p:anim calcmode="lin" valueType="num">
                                      <p:cBhvr>
                                        <p:cTn id="33" dur="1000" fill="hold"/>
                                        <p:tgtEl>
                                          <p:spTgt spid="22"/>
                                        </p:tgtEl>
                                        <p:attrNameLst>
                                          <p:attrName>style.rotation</p:attrName>
                                        </p:attrNameLst>
                                      </p:cBhvr>
                                      <p:tavLst>
                                        <p:tav tm="0">
                                          <p:val>
                                            <p:fltVal val="90"/>
                                          </p:val>
                                        </p:tav>
                                        <p:tav tm="100000">
                                          <p:val>
                                            <p:fltVal val="0"/>
                                          </p:val>
                                        </p:tav>
                                      </p:tavLst>
                                    </p:anim>
                                    <p:animEffect transition="in" filter="fade">
                                      <p:cBhvr>
                                        <p:cTn id="34" dur="1000"/>
                                        <p:tgtEl>
                                          <p:spTgt spid="22"/>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1000" fill="hold"/>
                                        <p:tgtEl>
                                          <p:spTgt spid="23"/>
                                        </p:tgtEl>
                                        <p:attrNameLst>
                                          <p:attrName>ppt_w</p:attrName>
                                        </p:attrNameLst>
                                      </p:cBhvr>
                                      <p:tavLst>
                                        <p:tav tm="0">
                                          <p:val>
                                            <p:fltVal val="0"/>
                                          </p:val>
                                        </p:tav>
                                        <p:tav tm="100000">
                                          <p:val>
                                            <p:strVal val="#ppt_w"/>
                                          </p:val>
                                        </p:tav>
                                      </p:tavLst>
                                    </p:anim>
                                    <p:anim calcmode="lin" valueType="num">
                                      <p:cBhvr>
                                        <p:cTn id="40" dur="1000" fill="hold"/>
                                        <p:tgtEl>
                                          <p:spTgt spid="23"/>
                                        </p:tgtEl>
                                        <p:attrNameLst>
                                          <p:attrName>ppt_h</p:attrName>
                                        </p:attrNameLst>
                                      </p:cBhvr>
                                      <p:tavLst>
                                        <p:tav tm="0">
                                          <p:val>
                                            <p:fltVal val="0"/>
                                          </p:val>
                                        </p:tav>
                                        <p:tav tm="100000">
                                          <p:val>
                                            <p:strVal val="#ppt_h"/>
                                          </p:val>
                                        </p:tav>
                                      </p:tavLst>
                                    </p:anim>
                                    <p:anim calcmode="lin" valueType="num">
                                      <p:cBhvr>
                                        <p:cTn id="41" dur="1000" fill="hold"/>
                                        <p:tgtEl>
                                          <p:spTgt spid="23"/>
                                        </p:tgtEl>
                                        <p:attrNameLst>
                                          <p:attrName>style.rotation</p:attrName>
                                        </p:attrNameLst>
                                      </p:cBhvr>
                                      <p:tavLst>
                                        <p:tav tm="0">
                                          <p:val>
                                            <p:fltVal val="90"/>
                                          </p:val>
                                        </p:tav>
                                        <p:tav tm="100000">
                                          <p:val>
                                            <p:fltVal val="0"/>
                                          </p:val>
                                        </p:tav>
                                      </p:tavLst>
                                    </p:anim>
                                    <p:animEffect transition="in" filter="fade">
                                      <p:cBhvr>
                                        <p:cTn id="42" dur="1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nodeType="clickEffect">
                                  <p:stCondLst>
                                    <p:cond delay="600"/>
                                  </p:stCondLst>
                                  <p:childTnLst>
                                    <p:animEffect transition="out" filter="fade">
                                      <p:cBhvr>
                                        <p:cTn id="46" dur="500" tmFilter="0, 0; .2, .5; .8, .5; 1, 0"/>
                                        <p:tgtEl>
                                          <p:spTgt spid="28">
                                            <p:txEl>
                                              <p:pRg st="0" end="0"/>
                                            </p:txEl>
                                          </p:spTgt>
                                        </p:tgtEl>
                                      </p:cBhvr>
                                    </p:animEffect>
                                    <p:animScale>
                                      <p:cBhvr>
                                        <p:cTn id="47" dur="250" autoRev="1" fill="hold"/>
                                        <p:tgtEl>
                                          <p:spTgt spid="28">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7F3D320-8E50-48DF-BA0A-79E337D51DAD}"/>
              </a:ext>
            </a:extLst>
          </p:cNvPr>
          <p:cNvSpPr/>
          <p:nvPr/>
        </p:nvSpPr>
        <p:spPr>
          <a:xfrm>
            <a:off x="710441" y="2281477"/>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nvPr>
        </p:nvGraphicFramePr>
        <p:xfrm>
          <a:off x="98190" y="0"/>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正方形/長方形 27">
            <a:extLst>
              <a:ext uri="{FF2B5EF4-FFF2-40B4-BE49-F238E27FC236}">
                <a16:creationId xmlns:a16="http://schemas.microsoft.com/office/drawing/2014/main" id="{7A286AB0-BE56-47F2-89F9-08A7582A9F34}"/>
              </a:ext>
            </a:extLst>
          </p:cNvPr>
          <p:cNvSpPr/>
          <p:nvPr/>
        </p:nvSpPr>
        <p:spPr>
          <a:xfrm>
            <a:off x="435122" y="1362456"/>
            <a:ext cx="11570949" cy="6370975"/>
          </a:xfrm>
          <a:prstGeom prst="rect">
            <a:avLst/>
          </a:prstGeom>
          <a:solidFill>
            <a:schemeClr val="bg1"/>
          </a:solidFill>
        </p:spPr>
        <p:txBody>
          <a:bodyPr wrap="square" lIns="91440" tIns="45720" rIns="91440" bIns="45720">
            <a:spAutoFit/>
          </a:bodyPr>
          <a:lstStyle/>
          <a:p>
            <a:r>
              <a:rPr lang="ja-JP" altLang="en-US" sz="3200" b="1" dirty="0">
                <a:ln w="22225">
                  <a:noFill/>
                  <a:prstDash val="solid"/>
                </a:ln>
                <a:solidFill>
                  <a:schemeClr val="accent1"/>
                </a:solidFill>
              </a:rPr>
              <a:t>●</a:t>
            </a:r>
            <a:r>
              <a:rPr lang="en-US" altLang="ja-JP" sz="3200" b="1" dirty="0">
                <a:ln w="22225">
                  <a:noFill/>
                  <a:prstDash val="solid"/>
                </a:ln>
                <a:solidFill>
                  <a:schemeClr val="accent1"/>
                </a:solidFill>
              </a:rPr>
              <a:t> </a:t>
            </a:r>
            <a:r>
              <a:rPr lang="en-US" altLang="ja-JP" sz="3600" b="1" dirty="0">
                <a:ln w="22225">
                  <a:noFill/>
                  <a:prstDash val="solid"/>
                </a:ln>
                <a:solidFill>
                  <a:schemeClr val="accent2"/>
                </a:solidFill>
              </a:rPr>
              <a:t>〈</a:t>
            </a:r>
            <a:r>
              <a:rPr lang="ja-JP" altLang="en-US" sz="3600" b="1" dirty="0">
                <a:ln w="22225">
                  <a:noFill/>
                  <a:prstDash val="solid"/>
                </a:ln>
                <a:solidFill>
                  <a:schemeClr val="accent2"/>
                </a:solidFill>
              </a:rPr>
              <a:t>古典</a:t>
            </a:r>
            <a:r>
              <a:rPr lang="ja-JP" altLang="en-US" sz="3600" b="1" dirty="0">
                <a:ln w="22225">
                  <a:noFill/>
                  <a:prstDash val="solid"/>
                </a:ln>
                <a:solidFill>
                  <a:schemeClr val="accent4"/>
                </a:solidFill>
              </a:rPr>
              <a:t>探究</a:t>
            </a:r>
            <a:r>
              <a:rPr lang="ja-JP" altLang="en-US" sz="3600" b="1" dirty="0">
                <a:ln w="22225">
                  <a:noFill/>
                  <a:prstDash val="solid"/>
                </a:ln>
                <a:solidFill>
                  <a:schemeClr val="accent1"/>
                </a:solidFill>
              </a:rPr>
              <a:t>の</a:t>
            </a:r>
            <a:r>
              <a:rPr lang="ja-JP" altLang="en-US" sz="3600" b="1" dirty="0">
                <a:ln w="22225">
                  <a:noFill/>
                  <a:prstDash val="solid"/>
                </a:ln>
                <a:solidFill>
                  <a:schemeClr val="accent6"/>
                </a:solidFill>
              </a:rPr>
              <a:t>資質・</a:t>
            </a:r>
            <a:r>
              <a:rPr lang="ja-JP" altLang="en-US" sz="3600" b="1" dirty="0">
                <a:ln w="22225">
                  <a:noFill/>
                  <a:prstDash val="solid"/>
                </a:ln>
                <a:solidFill>
                  <a:schemeClr val="accent5"/>
                </a:solidFill>
              </a:rPr>
              <a:t>能力</a:t>
            </a:r>
            <a:r>
              <a:rPr lang="en-US" altLang="ja-JP" sz="3600" b="1" dirty="0">
                <a:ln w="22225">
                  <a:noFill/>
                  <a:prstDash val="solid"/>
                </a:ln>
                <a:solidFill>
                  <a:schemeClr val="accent5"/>
                </a:solidFill>
              </a:rPr>
              <a:t>〉</a:t>
            </a:r>
            <a:r>
              <a:rPr lang="ja-JP" altLang="en-US" sz="3200" b="1" dirty="0">
                <a:ln w="22225">
                  <a:noFill/>
                  <a:prstDash val="solid"/>
                </a:ln>
                <a:solidFill>
                  <a:schemeClr val="accent1"/>
                </a:solidFill>
              </a:rPr>
              <a:t>を身に着けることができます。</a:t>
            </a:r>
          </a:p>
          <a:p>
            <a:endParaRPr lang="en-US" altLang="ja-JP" sz="2000" b="1" dirty="0">
              <a:ln w="22225">
                <a:noFill/>
                <a:prstDash val="solid"/>
              </a:ln>
              <a:solidFill>
                <a:schemeClr val="accent1"/>
              </a:solidFill>
            </a:endParaRPr>
          </a:p>
          <a:p>
            <a:endParaRPr lang="en-US" altLang="ja-JP" sz="2800" b="1" dirty="0">
              <a:ln w="22225">
                <a:noFill/>
                <a:prstDash val="solid"/>
              </a:ln>
              <a:solidFill>
                <a:schemeClr val="accent1"/>
              </a:solidFill>
            </a:endParaRPr>
          </a:p>
          <a:p>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endParaRPr>
          </a:p>
          <a:p>
            <a:endParaRPr lang="en-US" altLang="ja-JP" sz="3600" b="1" dirty="0">
              <a:ln w="22225">
                <a:noFill/>
                <a:prstDash val="solid"/>
              </a:ln>
              <a:solidFill>
                <a:schemeClr val="accent1"/>
              </a:solidFill>
            </a:endParaRPr>
          </a:p>
        </p:txBody>
      </p:sp>
      <p:sp>
        <p:nvSpPr>
          <p:cNvPr id="6" name="フリーフォーム: 図形 5">
            <a:extLst>
              <a:ext uri="{FF2B5EF4-FFF2-40B4-BE49-F238E27FC236}">
                <a16:creationId xmlns:a16="http://schemas.microsoft.com/office/drawing/2014/main" id="{7B8D818A-FE6E-4B95-BFE7-7F8D03B15007}"/>
              </a:ext>
            </a:extLst>
          </p:cNvPr>
          <p:cNvSpPr/>
          <p:nvPr/>
        </p:nvSpPr>
        <p:spPr>
          <a:xfrm>
            <a:off x="1867905" y="2296899"/>
            <a:ext cx="9178045" cy="849420"/>
          </a:xfrm>
          <a:custGeom>
            <a:avLst/>
            <a:gdLst>
              <a:gd name="connsiteX0" fmla="*/ 0 w 9178045"/>
              <a:gd name="connsiteY0" fmla="*/ 141573 h 849420"/>
              <a:gd name="connsiteX1" fmla="*/ 141573 w 9178045"/>
              <a:gd name="connsiteY1" fmla="*/ 0 h 849420"/>
              <a:gd name="connsiteX2" fmla="*/ 9036472 w 9178045"/>
              <a:gd name="connsiteY2" fmla="*/ 0 h 849420"/>
              <a:gd name="connsiteX3" fmla="*/ 9178045 w 9178045"/>
              <a:gd name="connsiteY3" fmla="*/ 141573 h 849420"/>
              <a:gd name="connsiteX4" fmla="*/ 9178045 w 9178045"/>
              <a:gd name="connsiteY4" fmla="*/ 707847 h 849420"/>
              <a:gd name="connsiteX5" fmla="*/ 9036472 w 9178045"/>
              <a:gd name="connsiteY5" fmla="*/ 849420 h 849420"/>
              <a:gd name="connsiteX6" fmla="*/ 141573 w 9178045"/>
              <a:gd name="connsiteY6" fmla="*/ 849420 h 849420"/>
              <a:gd name="connsiteX7" fmla="*/ 0 w 9178045"/>
              <a:gd name="connsiteY7" fmla="*/ 707847 h 849420"/>
              <a:gd name="connsiteX8" fmla="*/ 0 w 9178045"/>
              <a:gd name="connsiteY8" fmla="*/ 141573 h 849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78045" h="849420">
                <a:moveTo>
                  <a:pt x="0" y="141573"/>
                </a:moveTo>
                <a:cubicBezTo>
                  <a:pt x="0" y="63384"/>
                  <a:pt x="63384" y="0"/>
                  <a:pt x="141573" y="0"/>
                </a:cubicBezTo>
                <a:lnTo>
                  <a:pt x="9036472" y="0"/>
                </a:lnTo>
                <a:cubicBezTo>
                  <a:pt x="9114661" y="0"/>
                  <a:pt x="9178045" y="63384"/>
                  <a:pt x="9178045" y="141573"/>
                </a:cubicBezTo>
                <a:lnTo>
                  <a:pt x="9178045" y="707847"/>
                </a:lnTo>
                <a:cubicBezTo>
                  <a:pt x="9178045" y="786036"/>
                  <a:pt x="9114661" y="849420"/>
                  <a:pt x="9036472" y="849420"/>
                </a:cubicBezTo>
                <a:lnTo>
                  <a:pt x="141573" y="849420"/>
                </a:lnTo>
                <a:cubicBezTo>
                  <a:pt x="63384" y="849420"/>
                  <a:pt x="0" y="786036"/>
                  <a:pt x="0" y="707847"/>
                </a:cubicBezTo>
                <a:lnTo>
                  <a:pt x="0" y="141573"/>
                </a:lnTo>
                <a:close/>
              </a:path>
            </a:pathLst>
          </a:custGeom>
          <a:ln w="76200">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2425" tIns="102425" rIns="102425" bIns="102425" numCol="1" spcCol="1270" anchor="ctr" anchorCtr="0">
            <a:noAutofit/>
          </a:bodyPr>
          <a:lstStyle/>
          <a:p>
            <a:pPr marL="0" lvl="0" indent="0" algn="l" defTabSz="711200">
              <a:lnSpc>
                <a:spcPct val="90000"/>
              </a:lnSpc>
              <a:spcBef>
                <a:spcPct val="0"/>
              </a:spcBef>
              <a:spcAft>
                <a:spcPct val="35000"/>
              </a:spcAft>
              <a:buNone/>
            </a:pPr>
            <a:r>
              <a:rPr lang="ja-JP" altLang="en-US" sz="1600" b="1" kern="1200" dirty="0">
                <a:ln w="22225">
                  <a:noFill/>
                  <a:prstDash val="solid"/>
                </a:ln>
                <a:solidFill>
                  <a:schemeClr val="accent1"/>
                </a:solidFill>
              </a:rPr>
              <a:t>・</a:t>
            </a:r>
            <a:r>
              <a:rPr lang="ja-JP" altLang="en-US" sz="1600" b="1" kern="1200" dirty="0">
                <a:ln w="22225">
                  <a:noFill/>
                  <a:prstDash val="solid"/>
                </a:ln>
                <a:solidFill>
                  <a:schemeClr val="bg1"/>
                </a:solidFill>
              </a:rPr>
              <a:t>作品の成立した背景や他の作品などとの関係を踏まえながら古典を読み，その内容の解釈を深めることができる。</a:t>
            </a:r>
            <a:r>
              <a:rPr lang="en-US" altLang="ja-JP" sz="1600" b="1" kern="1200" dirty="0">
                <a:ln w="22225">
                  <a:noFill/>
                  <a:prstDash val="solid"/>
                </a:ln>
                <a:solidFill>
                  <a:schemeClr val="bg1"/>
                </a:solidFill>
              </a:rPr>
              <a:t>(</a:t>
            </a:r>
            <a:r>
              <a:rPr kumimoji="1" lang="ja-JP" altLang="ja-JP" sz="1600" b="1" kern="1200" dirty="0">
                <a:ln w="22225">
                  <a:noFill/>
                  <a:prstDash val="solid"/>
                </a:ln>
                <a:solidFill>
                  <a:schemeClr val="bg1"/>
                </a:solidFill>
              </a:rPr>
              <a:t>次期学習指導要領「古典探究」読むこと・エ</a:t>
            </a:r>
            <a:r>
              <a:rPr lang="en-US" altLang="ja-JP" sz="1600" b="1" kern="1200" dirty="0">
                <a:ln w="22225">
                  <a:noFill/>
                  <a:prstDash val="solid"/>
                </a:ln>
                <a:solidFill>
                  <a:schemeClr val="bg1"/>
                </a:solidFill>
              </a:rPr>
              <a:t>)</a:t>
            </a:r>
            <a:endParaRPr kumimoji="1" lang="ja-JP" altLang="en-US" sz="1600" kern="1200" dirty="0">
              <a:solidFill>
                <a:schemeClr val="bg1"/>
              </a:solidFill>
            </a:endParaRPr>
          </a:p>
        </p:txBody>
      </p:sp>
      <p:sp>
        <p:nvSpPr>
          <p:cNvPr id="7" name="フリーフォーム: 図形 6">
            <a:extLst>
              <a:ext uri="{FF2B5EF4-FFF2-40B4-BE49-F238E27FC236}">
                <a16:creationId xmlns:a16="http://schemas.microsoft.com/office/drawing/2014/main" id="{57672D59-4AA9-4877-B7AB-F5254E6EEE8B}"/>
              </a:ext>
            </a:extLst>
          </p:cNvPr>
          <p:cNvSpPr/>
          <p:nvPr/>
        </p:nvSpPr>
        <p:spPr>
          <a:xfrm>
            <a:off x="1867904" y="3348483"/>
            <a:ext cx="9178045" cy="849420"/>
          </a:xfrm>
          <a:custGeom>
            <a:avLst/>
            <a:gdLst>
              <a:gd name="connsiteX0" fmla="*/ 0 w 9178045"/>
              <a:gd name="connsiteY0" fmla="*/ 141573 h 849420"/>
              <a:gd name="connsiteX1" fmla="*/ 141573 w 9178045"/>
              <a:gd name="connsiteY1" fmla="*/ 0 h 849420"/>
              <a:gd name="connsiteX2" fmla="*/ 9036472 w 9178045"/>
              <a:gd name="connsiteY2" fmla="*/ 0 h 849420"/>
              <a:gd name="connsiteX3" fmla="*/ 9178045 w 9178045"/>
              <a:gd name="connsiteY3" fmla="*/ 141573 h 849420"/>
              <a:gd name="connsiteX4" fmla="*/ 9178045 w 9178045"/>
              <a:gd name="connsiteY4" fmla="*/ 707847 h 849420"/>
              <a:gd name="connsiteX5" fmla="*/ 9036472 w 9178045"/>
              <a:gd name="connsiteY5" fmla="*/ 849420 h 849420"/>
              <a:gd name="connsiteX6" fmla="*/ 141573 w 9178045"/>
              <a:gd name="connsiteY6" fmla="*/ 849420 h 849420"/>
              <a:gd name="connsiteX7" fmla="*/ 0 w 9178045"/>
              <a:gd name="connsiteY7" fmla="*/ 707847 h 849420"/>
              <a:gd name="connsiteX8" fmla="*/ 0 w 9178045"/>
              <a:gd name="connsiteY8" fmla="*/ 141573 h 849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78045" h="849420">
                <a:moveTo>
                  <a:pt x="0" y="141573"/>
                </a:moveTo>
                <a:cubicBezTo>
                  <a:pt x="0" y="63384"/>
                  <a:pt x="63384" y="0"/>
                  <a:pt x="141573" y="0"/>
                </a:cubicBezTo>
                <a:lnTo>
                  <a:pt x="9036472" y="0"/>
                </a:lnTo>
                <a:cubicBezTo>
                  <a:pt x="9114661" y="0"/>
                  <a:pt x="9178045" y="63384"/>
                  <a:pt x="9178045" y="141573"/>
                </a:cubicBezTo>
                <a:lnTo>
                  <a:pt x="9178045" y="707847"/>
                </a:lnTo>
                <a:cubicBezTo>
                  <a:pt x="9178045" y="786036"/>
                  <a:pt x="9114661" y="849420"/>
                  <a:pt x="9036472" y="849420"/>
                </a:cubicBezTo>
                <a:lnTo>
                  <a:pt x="141573" y="849420"/>
                </a:lnTo>
                <a:cubicBezTo>
                  <a:pt x="63384" y="849420"/>
                  <a:pt x="0" y="786036"/>
                  <a:pt x="0" y="707847"/>
                </a:cubicBezTo>
                <a:lnTo>
                  <a:pt x="0" y="141573"/>
                </a:lnTo>
                <a:close/>
              </a:path>
            </a:pathLst>
          </a:custGeom>
          <a:ln w="76200">
            <a:solidFill>
              <a:schemeClr val="accent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2425" tIns="102425" rIns="102425" bIns="102425" numCol="1" spcCol="1270" anchor="ctr" anchorCtr="0">
            <a:noAutofit/>
          </a:bodyPr>
          <a:lstStyle/>
          <a:p>
            <a:pPr marL="0" lvl="0" indent="0" algn="l" defTabSz="711200">
              <a:lnSpc>
                <a:spcPct val="90000"/>
              </a:lnSpc>
              <a:spcBef>
                <a:spcPct val="0"/>
              </a:spcBef>
              <a:spcAft>
                <a:spcPct val="35000"/>
              </a:spcAft>
              <a:buNone/>
            </a:pPr>
            <a:r>
              <a:rPr lang="ja-JP" altLang="en-US" sz="1600" b="1" kern="1200" dirty="0">
                <a:ln w="22225">
                  <a:noFill/>
                  <a:prstDash val="solid"/>
                </a:ln>
                <a:solidFill>
                  <a:schemeClr val="accent1"/>
                </a:solidFill>
              </a:rPr>
              <a:t>・ </a:t>
            </a:r>
            <a:r>
              <a:rPr lang="ja-JP" altLang="en-US" sz="1600" b="1" kern="1200" dirty="0">
                <a:ln w="22225">
                  <a:noFill/>
                  <a:prstDash val="solid"/>
                </a:ln>
                <a:solidFill>
                  <a:schemeClr val="bg1"/>
                </a:solidFill>
              </a:rPr>
              <a:t>古典の作品や文章について，内容や解釈を自分の知見と結び付け，考えを広げたり深めたりすることができる。</a:t>
            </a:r>
            <a:r>
              <a:rPr lang="en-US" altLang="ja-JP" sz="1600" b="1" kern="1200" dirty="0">
                <a:ln w="22225">
                  <a:noFill/>
                  <a:prstDash val="solid"/>
                </a:ln>
                <a:solidFill>
                  <a:schemeClr val="bg1"/>
                </a:solidFill>
              </a:rPr>
              <a:t>(</a:t>
            </a:r>
            <a:r>
              <a:rPr kumimoji="1" lang="ja-JP" altLang="ja-JP" sz="1600" b="1" kern="1200" dirty="0">
                <a:ln w="22225">
                  <a:noFill/>
                  <a:prstDash val="solid"/>
                </a:ln>
                <a:solidFill>
                  <a:schemeClr val="bg1"/>
                </a:solidFill>
              </a:rPr>
              <a:t>次期学習指導要領「古典探究」読むこと・オ</a:t>
            </a:r>
            <a:r>
              <a:rPr lang="en-US" altLang="ja-JP" sz="1600" b="1" kern="1200" dirty="0">
                <a:ln w="22225">
                  <a:noFill/>
                  <a:prstDash val="solid"/>
                </a:ln>
                <a:solidFill>
                  <a:schemeClr val="bg1"/>
                </a:solidFill>
              </a:rPr>
              <a:t>)</a:t>
            </a:r>
            <a:endParaRPr kumimoji="1" lang="ja-JP" altLang="en-US" sz="1600" kern="1200" dirty="0">
              <a:solidFill>
                <a:schemeClr val="bg1"/>
              </a:solidFill>
            </a:endParaRPr>
          </a:p>
        </p:txBody>
      </p:sp>
      <p:sp>
        <p:nvSpPr>
          <p:cNvPr id="8" name="フリーフォーム: 図形 7">
            <a:extLst>
              <a:ext uri="{FF2B5EF4-FFF2-40B4-BE49-F238E27FC236}">
                <a16:creationId xmlns:a16="http://schemas.microsoft.com/office/drawing/2014/main" id="{A9AAA364-AA5D-4AC6-A689-85D36684C19D}"/>
              </a:ext>
            </a:extLst>
          </p:cNvPr>
          <p:cNvSpPr/>
          <p:nvPr/>
        </p:nvSpPr>
        <p:spPr>
          <a:xfrm>
            <a:off x="1867904" y="4450366"/>
            <a:ext cx="9178045" cy="849420"/>
          </a:xfrm>
          <a:custGeom>
            <a:avLst/>
            <a:gdLst>
              <a:gd name="connsiteX0" fmla="*/ 0 w 9178045"/>
              <a:gd name="connsiteY0" fmla="*/ 141573 h 849420"/>
              <a:gd name="connsiteX1" fmla="*/ 141573 w 9178045"/>
              <a:gd name="connsiteY1" fmla="*/ 0 h 849420"/>
              <a:gd name="connsiteX2" fmla="*/ 9036472 w 9178045"/>
              <a:gd name="connsiteY2" fmla="*/ 0 h 849420"/>
              <a:gd name="connsiteX3" fmla="*/ 9178045 w 9178045"/>
              <a:gd name="connsiteY3" fmla="*/ 141573 h 849420"/>
              <a:gd name="connsiteX4" fmla="*/ 9178045 w 9178045"/>
              <a:gd name="connsiteY4" fmla="*/ 707847 h 849420"/>
              <a:gd name="connsiteX5" fmla="*/ 9036472 w 9178045"/>
              <a:gd name="connsiteY5" fmla="*/ 849420 h 849420"/>
              <a:gd name="connsiteX6" fmla="*/ 141573 w 9178045"/>
              <a:gd name="connsiteY6" fmla="*/ 849420 h 849420"/>
              <a:gd name="connsiteX7" fmla="*/ 0 w 9178045"/>
              <a:gd name="connsiteY7" fmla="*/ 707847 h 849420"/>
              <a:gd name="connsiteX8" fmla="*/ 0 w 9178045"/>
              <a:gd name="connsiteY8" fmla="*/ 141573 h 849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78045" h="849420">
                <a:moveTo>
                  <a:pt x="0" y="141573"/>
                </a:moveTo>
                <a:cubicBezTo>
                  <a:pt x="0" y="63384"/>
                  <a:pt x="63384" y="0"/>
                  <a:pt x="141573" y="0"/>
                </a:cubicBezTo>
                <a:lnTo>
                  <a:pt x="9036472" y="0"/>
                </a:lnTo>
                <a:cubicBezTo>
                  <a:pt x="9114661" y="0"/>
                  <a:pt x="9178045" y="63384"/>
                  <a:pt x="9178045" y="141573"/>
                </a:cubicBezTo>
                <a:lnTo>
                  <a:pt x="9178045" y="707847"/>
                </a:lnTo>
                <a:cubicBezTo>
                  <a:pt x="9178045" y="786036"/>
                  <a:pt x="9114661" y="849420"/>
                  <a:pt x="9036472" y="849420"/>
                </a:cubicBezTo>
                <a:lnTo>
                  <a:pt x="141573" y="849420"/>
                </a:lnTo>
                <a:cubicBezTo>
                  <a:pt x="63384" y="849420"/>
                  <a:pt x="0" y="786036"/>
                  <a:pt x="0" y="707847"/>
                </a:cubicBezTo>
                <a:lnTo>
                  <a:pt x="0" y="141573"/>
                </a:lnTo>
                <a:close/>
              </a:path>
            </a:pathLst>
          </a:custGeom>
          <a:ln w="76200">
            <a:solidFill>
              <a:schemeClr val="accent6"/>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2425" tIns="102425" rIns="102425" bIns="102425" numCol="1" spcCol="1270" anchor="ctr" anchorCtr="0">
            <a:noAutofit/>
          </a:bodyPr>
          <a:lstStyle/>
          <a:p>
            <a:pPr marL="0" lvl="0" indent="0" algn="l" defTabSz="711200">
              <a:lnSpc>
                <a:spcPct val="90000"/>
              </a:lnSpc>
              <a:spcBef>
                <a:spcPct val="0"/>
              </a:spcBef>
              <a:spcAft>
                <a:spcPct val="35000"/>
              </a:spcAft>
              <a:buNone/>
            </a:pPr>
            <a:r>
              <a:rPr kumimoji="1" lang="en-US" altLang="ja-JP" sz="1600" kern="1200" dirty="0"/>
              <a:t>   </a:t>
            </a:r>
            <a:r>
              <a:rPr lang="ja-JP" altLang="en-US" sz="1600" b="1" kern="1200" dirty="0">
                <a:ln w="22225">
                  <a:noFill/>
                  <a:prstDash val="solid"/>
                </a:ln>
                <a:solidFill>
                  <a:schemeClr val="bg1"/>
                </a:solidFill>
              </a:rPr>
              <a:t>・古典の文章に表れているものの見方，感じ方，考え方を踏まえ，人間，社会，自然などに対する自分の考えを広げたり深めたりすることができる</a:t>
            </a:r>
            <a:r>
              <a:rPr lang="en-US" altLang="ja-JP" sz="1600" b="1" kern="1200" dirty="0">
                <a:ln w="22225">
                  <a:noFill/>
                  <a:prstDash val="solid"/>
                </a:ln>
                <a:solidFill>
                  <a:schemeClr val="bg1"/>
                </a:solidFill>
              </a:rPr>
              <a:t>(</a:t>
            </a:r>
            <a:r>
              <a:rPr lang="ja-JP" altLang="en-US" sz="1600" b="1" kern="1200" dirty="0">
                <a:ln w="22225">
                  <a:noFill/>
                  <a:prstDash val="solid"/>
                </a:ln>
                <a:solidFill>
                  <a:schemeClr val="bg1"/>
                </a:solidFill>
              </a:rPr>
              <a:t>次期学習指導要領「古典探究」読むこと・カ</a:t>
            </a:r>
            <a:r>
              <a:rPr lang="en-US" altLang="ja-JP" sz="1600" b="1" kern="1200" dirty="0">
                <a:ln w="22225">
                  <a:noFill/>
                  <a:prstDash val="solid"/>
                </a:ln>
                <a:solidFill>
                  <a:schemeClr val="bg1"/>
                </a:solidFill>
              </a:rPr>
              <a:t>)</a:t>
            </a:r>
            <a:endParaRPr kumimoji="1" lang="ja-JP" altLang="en-US" sz="1600" kern="1200" dirty="0">
              <a:solidFill>
                <a:schemeClr val="bg1"/>
              </a:solidFill>
            </a:endParaRPr>
          </a:p>
        </p:txBody>
      </p:sp>
      <p:sp>
        <p:nvSpPr>
          <p:cNvPr id="9" name="フリーフォーム: 図形 8">
            <a:extLst>
              <a:ext uri="{FF2B5EF4-FFF2-40B4-BE49-F238E27FC236}">
                <a16:creationId xmlns:a16="http://schemas.microsoft.com/office/drawing/2014/main" id="{AEA054D6-A78C-42A9-A60F-02FF2CC4557A}"/>
              </a:ext>
            </a:extLst>
          </p:cNvPr>
          <p:cNvSpPr/>
          <p:nvPr/>
        </p:nvSpPr>
        <p:spPr>
          <a:xfrm>
            <a:off x="1867904" y="5490911"/>
            <a:ext cx="9178045" cy="849420"/>
          </a:xfrm>
          <a:custGeom>
            <a:avLst/>
            <a:gdLst>
              <a:gd name="connsiteX0" fmla="*/ 0 w 9178045"/>
              <a:gd name="connsiteY0" fmla="*/ 141573 h 849420"/>
              <a:gd name="connsiteX1" fmla="*/ 141573 w 9178045"/>
              <a:gd name="connsiteY1" fmla="*/ 0 h 849420"/>
              <a:gd name="connsiteX2" fmla="*/ 9036472 w 9178045"/>
              <a:gd name="connsiteY2" fmla="*/ 0 h 849420"/>
              <a:gd name="connsiteX3" fmla="*/ 9178045 w 9178045"/>
              <a:gd name="connsiteY3" fmla="*/ 141573 h 849420"/>
              <a:gd name="connsiteX4" fmla="*/ 9178045 w 9178045"/>
              <a:gd name="connsiteY4" fmla="*/ 707847 h 849420"/>
              <a:gd name="connsiteX5" fmla="*/ 9036472 w 9178045"/>
              <a:gd name="connsiteY5" fmla="*/ 849420 h 849420"/>
              <a:gd name="connsiteX6" fmla="*/ 141573 w 9178045"/>
              <a:gd name="connsiteY6" fmla="*/ 849420 h 849420"/>
              <a:gd name="connsiteX7" fmla="*/ 0 w 9178045"/>
              <a:gd name="connsiteY7" fmla="*/ 707847 h 849420"/>
              <a:gd name="connsiteX8" fmla="*/ 0 w 9178045"/>
              <a:gd name="connsiteY8" fmla="*/ 141573 h 849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78045" h="849420">
                <a:moveTo>
                  <a:pt x="0" y="141573"/>
                </a:moveTo>
                <a:cubicBezTo>
                  <a:pt x="0" y="63384"/>
                  <a:pt x="63384" y="0"/>
                  <a:pt x="141573" y="0"/>
                </a:cubicBezTo>
                <a:lnTo>
                  <a:pt x="9036472" y="0"/>
                </a:lnTo>
                <a:cubicBezTo>
                  <a:pt x="9114661" y="0"/>
                  <a:pt x="9178045" y="63384"/>
                  <a:pt x="9178045" y="141573"/>
                </a:cubicBezTo>
                <a:lnTo>
                  <a:pt x="9178045" y="707847"/>
                </a:lnTo>
                <a:cubicBezTo>
                  <a:pt x="9178045" y="786036"/>
                  <a:pt x="9114661" y="849420"/>
                  <a:pt x="9036472" y="849420"/>
                </a:cubicBezTo>
                <a:lnTo>
                  <a:pt x="141573" y="849420"/>
                </a:lnTo>
                <a:cubicBezTo>
                  <a:pt x="63384" y="849420"/>
                  <a:pt x="0" y="786036"/>
                  <a:pt x="0" y="707847"/>
                </a:cubicBezTo>
                <a:lnTo>
                  <a:pt x="0" y="141573"/>
                </a:lnTo>
                <a:close/>
              </a:path>
            </a:pathLst>
          </a:custGeom>
          <a:ln w="76200">
            <a:solidFill>
              <a:srgbClr val="00B0F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2425" tIns="102425" rIns="102425" bIns="102425" numCol="1" spcCol="1270" anchor="ctr" anchorCtr="0">
            <a:noAutofit/>
          </a:bodyPr>
          <a:lstStyle/>
          <a:p>
            <a:pPr marL="0" lvl="0" indent="0" algn="l" defTabSz="711200">
              <a:lnSpc>
                <a:spcPct val="90000"/>
              </a:lnSpc>
              <a:spcBef>
                <a:spcPct val="0"/>
              </a:spcBef>
              <a:spcAft>
                <a:spcPct val="35000"/>
              </a:spcAft>
              <a:buNone/>
            </a:pPr>
            <a:r>
              <a:rPr lang="ja-JP" altLang="en-US" sz="1600" b="1" kern="1200" dirty="0">
                <a:ln w="22225">
                  <a:noFill/>
                  <a:prstDash val="solid"/>
                </a:ln>
                <a:solidFill>
                  <a:schemeClr val="accent1"/>
                </a:solidFill>
              </a:rPr>
              <a:t>・</a:t>
            </a:r>
            <a:r>
              <a:rPr lang="ja-JP" altLang="en-US" sz="1600" b="1" kern="1200" dirty="0">
                <a:ln w="22225">
                  <a:noFill/>
                  <a:prstDash val="solid"/>
                </a:ln>
                <a:solidFill>
                  <a:schemeClr val="bg1"/>
                </a:solidFill>
              </a:rPr>
              <a:t>関連する様々な文章に表れた情報を的確に捉え，分析し整理することで，自分のものの見方，感じ方， 考え方を深めることができる。</a:t>
            </a:r>
            <a:r>
              <a:rPr lang="en-US" altLang="ja-JP" sz="1600" b="1" kern="1200" dirty="0">
                <a:ln w="22225">
                  <a:noFill/>
                  <a:prstDash val="solid"/>
                </a:ln>
                <a:solidFill>
                  <a:schemeClr val="bg1"/>
                </a:solidFill>
              </a:rPr>
              <a:t>(</a:t>
            </a:r>
            <a:r>
              <a:rPr lang="ja-JP" altLang="en-US" sz="1600" b="1" kern="1200" dirty="0">
                <a:ln w="22225">
                  <a:noFill/>
                  <a:prstDash val="solid"/>
                </a:ln>
                <a:solidFill>
                  <a:schemeClr val="bg1"/>
                </a:solidFill>
              </a:rPr>
              <a:t>次期学習指導要領「古典探究」読むこと・キ</a:t>
            </a:r>
            <a:r>
              <a:rPr lang="en-US" altLang="ja-JP" sz="1600" b="1" kern="1200" dirty="0">
                <a:ln w="22225">
                  <a:noFill/>
                  <a:prstDash val="solid"/>
                </a:ln>
                <a:solidFill>
                  <a:schemeClr val="bg1"/>
                </a:solidFill>
              </a:rPr>
              <a:t>)</a:t>
            </a:r>
          </a:p>
        </p:txBody>
      </p:sp>
      <p:grpSp>
        <p:nvGrpSpPr>
          <p:cNvPr id="11" name="グループ化 10">
            <a:extLst>
              <a:ext uri="{FF2B5EF4-FFF2-40B4-BE49-F238E27FC236}">
                <a16:creationId xmlns:a16="http://schemas.microsoft.com/office/drawing/2014/main" id="{9F9A62D4-FBC8-4527-B52A-3830391C5DDF}"/>
              </a:ext>
            </a:extLst>
          </p:cNvPr>
          <p:cNvGrpSpPr/>
          <p:nvPr/>
        </p:nvGrpSpPr>
        <p:grpSpPr>
          <a:xfrm>
            <a:off x="1003111" y="2002536"/>
            <a:ext cx="10347703" cy="4572000"/>
            <a:chOff x="1003111" y="2002536"/>
            <a:chExt cx="10347703" cy="4572000"/>
          </a:xfrm>
        </p:grpSpPr>
        <p:sp>
          <p:nvSpPr>
            <p:cNvPr id="4" name="四角形: 角を丸くする 3">
              <a:extLst>
                <a:ext uri="{FF2B5EF4-FFF2-40B4-BE49-F238E27FC236}">
                  <a16:creationId xmlns:a16="http://schemas.microsoft.com/office/drawing/2014/main" id="{25FAA571-4799-41A1-BADD-3C02504EC086}"/>
                </a:ext>
              </a:extLst>
            </p:cNvPr>
            <p:cNvSpPr/>
            <p:nvPr/>
          </p:nvSpPr>
          <p:spPr>
            <a:xfrm>
              <a:off x="1003111" y="2002536"/>
              <a:ext cx="10347703" cy="4572000"/>
            </a:xfrm>
            <a:prstGeom prst="roundRect">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正方形/長方形 4">
              <a:extLst>
                <a:ext uri="{FF2B5EF4-FFF2-40B4-BE49-F238E27FC236}">
                  <a16:creationId xmlns:a16="http://schemas.microsoft.com/office/drawing/2014/main" id="{2B851F43-3909-470D-A3C9-EF9F86BE77E9}"/>
                </a:ext>
              </a:extLst>
            </p:cNvPr>
            <p:cNvSpPr/>
            <p:nvPr/>
          </p:nvSpPr>
          <p:spPr>
            <a:xfrm>
              <a:off x="1003111" y="2171166"/>
              <a:ext cx="9930925" cy="3785652"/>
            </a:xfrm>
            <a:prstGeom prst="rect">
              <a:avLst/>
            </a:prstGeom>
            <a:noFill/>
            <a:ln w="3175">
              <a:noFill/>
            </a:ln>
          </p:spPr>
          <p:txBody>
            <a:bodyPr wrap="none" lIns="91440" tIns="45720" rIns="91440" bIns="45720">
              <a:spAutoFit/>
            </a:bodyPr>
            <a:lstStyle/>
            <a:p>
              <a:r>
                <a:rPr lang="ja-JP" altLang="en-US" sz="4000" dirty="0">
                  <a:ln w="0"/>
                  <a:solidFill>
                    <a:schemeClr val="bg1"/>
                  </a:solidFill>
                  <a:effectLst>
                    <a:outerShdw blurRad="38100" dist="19050" dir="2700000" algn="tl" rotWithShape="0">
                      <a:schemeClr val="dk1">
                        <a:alpha val="40000"/>
                      </a:schemeClr>
                    </a:outerShdw>
                  </a:effectLst>
                </a:rPr>
                <a:t>　もう少し具体的に言うと</a:t>
              </a:r>
              <a:r>
                <a:rPr lang="en-US" altLang="ja-JP" sz="4000" dirty="0">
                  <a:ln w="0"/>
                  <a:solidFill>
                    <a:schemeClr val="bg1"/>
                  </a:solidFill>
                  <a:effectLst>
                    <a:outerShdw blurRad="38100" dist="19050" dir="2700000" algn="tl" rotWithShape="0">
                      <a:schemeClr val="dk1">
                        <a:alpha val="40000"/>
                      </a:schemeClr>
                    </a:outerShdw>
                  </a:effectLst>
                </a:rPr>
                <a:t>…</a:t>
              </a:r>
              <a:r>
                <a:rPr lang="ja-JP" altLang="en-US" sz="4000" dirty="0">
                  <a:ln w="0"/>
                  <a:effectLst>
                    <a:outerShdw blurRad="38100" dist="19050" dir="2700000" algn="tl" rotWithShape="0">
                      <a:schemeClr val="dk1">
                        <a:alpha val="40000"/>
                      </a:schemeClr>
                    </a:outerShdw>
                  </a:effectLst>
                </a:rPr>
                <a:t>　</a:t>
              </a:r>
            </a:p>
            <a:p>
              <a:r>
                <a:rPr lang="ja-JP" altLang="en-US" sz="4000" b="1" dirty="0">
                  <a:ln w="22225">
                    <a:solidFill>
                      <a:schemeClr val="bg1"/>
                    </a:solidFill>
                    <a:prstDash val="solid"/>
                  </a:ln>
                  <a:solidFill>
                    <a:schemeClr val="accent2"/>
                  </a:solidFill>
                </a:rPr>
                <a:t>・</a:t>
              </a:r>
              <a:r>
                <a:rPr lang="ja-JP" altLang="en-US" sz="4000" b="1" dirty="0">
                  <a:ln w="12700">
                    <a:solidFill>
                      <a:schemeClr val="bg1"/>
                    </a:solidFill>
                    <a:prstDash val="solid"/>
                  </a:ln>
                  <a:solidFill>
                    <a:schemeClr val="accent2"/>
                  </a:solidFill>
                </a:rPr>
                <a:t>様々な資料を読み比べる力</a:t>
              </a:r>
            </a:p>
            <a:p>
              <a:r>
                <a:rPr lang="ja-JP" altLang="en-US" sz="4000" b="1" dirty="0">
                  <a:ln w="12700">
                    <a:solidFill>
                      <a:schemeClr val="bg1"/>
                    </a:solidFill>
                    <a:prstDash val="solid"/>
                  </a:ln>
                  <a:solidFill>
                    <a:schemeClr val="accent4"/>
                  </a:solidFill>
                </a:rPr>
                <a:t>・内容の解釈を深める力</a:t>
              </a:r>
            </a:p>
            <a:p>
              <a:r>
                <a:rPr lang="ja-JP" altLang="en-US" sz="4000" b="1" dirty="0">
                  <a:ln w="12700">
                    <a:solidFill>
                      <a:schemeClr val="bg1"/>
                    </a:solidFill>
                    <a:prstDash val="solid"/>
                  </a:ln>
                  <a:solidFill>
                    <a:schemeClr val="accent2">
                      <a:lumMod val="40000"/>
                      <a:lumOff val="60000"/>
                    </a:schemeClr>
                  </a:solidFill>
                </a:rPr>
                <a:t>・資料から読み取って関連を考える力。</a:t>
              </a:r>
            </a:p>
            <a:p>
              <a:r>
                <a:rPr lang="ja-JP" altLang="en-US" sz="4000" b="1" dirty="0">
                  <a:ln w="12700">
                    <a:solidFill>
                      <a:schemeClr val="bg1"/>
                    </a:solidFill>
                    <a:prstDash val="solid"/>
                  </a:ln>
                  <a:solidFill>
                    <a:schemeClr val="accent6"/>
                  </a:solidFill>
                </a:rPr>
                <a:t>・本文に書いていないことを補完する力。</a:t>
              </a:r>
            </a:p>
            <a:p>
              <a:r>
                <a:rPr lang="ja-JP" altLang="en-US" sz="4000" b="1" dirty="0">
                  <a:ln w="12700">
                    <a:solidFill>
                      <a:schemeClr val="bg1"/>
                    </a:solidFill>
                    <a:prstDash val="solid"/>
                  </a:ln>
                  <a:solidFill>
                    <a:schemeClr val="accent5"/>
                  </a:solidFill>
                </a:rPr>
                <a:t>・自分の考えを深める力</a:t>
              </a:r>
            </a:p>
          </p:txBody>
        </p:sp>
      </p:grpSp>
    </p:spTree>
    <p:extLst>
      <p:ext uri="{BB962C8B-B14F-4D97-AF65-F5344CB8AC3E}">
        <p14:creationId xmlns:p14="http://schemas.microsoft.com/office/powerpoint/2010/main" val="4167860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70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1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1653308" y="5597646"/>
            <a:ext cx="8599055" cy="769441"/>
          </a:xfrm>
          <a:prstGeom prst="rect">
            <a:avLst/>
          </a:prstGeom>
          <a:solidFill>
            <a:schemeClr val="accent1"/>
          </a:solidFill>
        </p:spPr>
        <p:txBody>
          <a:bodyPr wrap="square" rtlCol="0">
            <a:spAutoFit/>
          </a:bodyPr>
          <a:lstStyle/>
          <a:p>
            <a:r>
              <a:rPr lang="ja-JP" altLang="en-US" sz="4400" dirty="0">
                <a:latin typeface="HG創英角ｺﾞｼｯｸUB" panose="020B0909000000000000" pitchFamily="49" charset="-128"/>
                <a:ea typeface="HG創英角ｺﾞｼｯｸUB" panose="020B0909000000000000" pitchFamily="49" charset="-128"/>
              </a:rPr>
              <a:t>　　　　　　脚本作り</a:t>
            </a:r>
            <a:endParaRPr kumimoji="1" lang="ja-JP" altLang="en-US" sz="4400" dirty="0">
              <a:latin typeface="HG創英角ｺﾞｼｯｸUB" panose="020B0909000000000000" pitchFamily="49" charset="-128"/>
              <a:ea typeface="HG創英角ｺﾞｼｯｸUB" panose="020B0909000000000000" pitchFamily="49" charset="-128"/>
            </a:endParaRPr>
          </a:p>
        </p:txBody>
      </p:sp>
      <p:grpSp>
        <p:nvGrpSpPr>
          <p:cNvPr id="2" name="グループ化 1">
            <a:extLst>
              <a:ext uri="{FF2B5EF4-FFF2-40B4-BE49-F238E27FC236}">
                <a16:creationId xmlns:a16="http://schemas.microsoft.com/office/drawing/2014/main" id="{A28106DA-AE99-4496-A645-DD8CCEF968FD}"/>
              </a:ext>
            </a:extLst>
          </p:cNvPr>
          <p:cNvGrpSpPr/>
          <p:nvPr/>
        </p:nvGrpSpPr>
        <p:grpSpPr>
          <a:xfrm>
            <a:off x="85040" y="1442952"/>
            <a:ext cx="3668672" cy="4275736"/>
            <a:chOff x="85040" y="1442952"/>
            <a:chExt cx="3668672" cy="4275736"/>
          </a:xfrm>
        </p:grpSpPr>
        <p:sp>
          <p:nvSpPr>
            <p:cNvPr id="5" name="フローチャート: 結合子 4"/>
            <p:cNvSpPr/>
            <p:nvPr/>
          </p:nvSpPr>
          <p:spPr>
            <a:xfrm>
              <a:off x="85040" y="1442952"/>
              <a:ext cx="3668672" cy="3528546"/>
            </a:xfrm>
            <a:prstGeom prst="flowChartConnector">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下矢印 9"/>
            <p:cNvSpPr/>
            <p:nvPr/>
          </p:nvSpPr>
          <p:spPr>
            <a:xfrm rot="9966814">
              <a:off x="2006780" y="4698148"/>
              <a:ext cx="885997" cy="102054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n w="0"/>
                <a:solidFill>
                  <a:schemeClr val="tx1"/>
                </a:solidFill>
                <a:effectLst>
                  <a:outerShdw blurRad="38100" dist="19050" dir="2700000" algn="tl" rotWithShape="0">
                    <a:schemeClr val="dk1">
                      <a:alpha val="40000"/>
                    </a:schemeClr>
                  </a:outerShdw>
                </a:effectLst>
              </a:endParaRPr>
            </a:p>
          </p:txBody>
        </p:sp>
        <p:sp>
          <p:nvSpPr>
            <p:cNvPr id="13" name="テキスト ボックス 12"/>
            <p:cNvSpPr txBox="1"/>
            <p:nvPr/>
          </p:nvSpPr>
          <p:spPr>
            <a:xfrm>
              <a:off x="401391" y="2367417"/>
              <a:ext cx="3023853" cy="1754326"/>
            </a:xfrm>
            <a:prstGeom prst="rect">
              <a:avLst/>
            </a:prstGeom>
            <a:noFill/>
          </p:spPr>
          <p:txBody>
            <a:bodyPr wrap="square" rtlCol="0">
              <a:spAutoFit/>
            </a:bodyPr>
            <a:lstStyle/>
            <a:p>
              <a:r>
                <a:rPr lang="ja-JP" altLang="en-US" sz="3600" dirty="0">
                  <a:solidFill>
                    <a:schemeClr val="bg2"/>
                  </a:solidFill>
                  <a:latin typeface="HG創英角ｺﾞｼｯｸUB" panose="020B0909000000000000" pitchFamily="49" charset="-128"/>
                  <a:ea typeface="HG創英角ｺﾞｼｯｸUB" panose="020B0909000000000000" pitchFamily="49" charset="-128"/>
                </a:rPr>
                <a:t>読むことを深めるために脚本を書きます</a:t>
              </a:r>
              <a:endParaRPr lang="en-US" altLang="ja-JP" sz="3600" dirty="0">
                <a:solidFill>
                  <a:schemeClr val="bg2"/>
                </a:solidFill>
                <a:latin typeface="HG創英角ｺﾞｼｯｸUB" panose="020B0909000000000000" pitchFamily="49" charset="-128"/>
                <a:ea typeface="HG創英角ｺﾞｼｯｸUB" panose="020B0909000000000000" pitchFamily="49" charset="-128"/>
              </a:endParaRPr>
            </a:p>
          </p:txBody>
        </p:sp>
      </p:grpSp>
      <p:grpSp>
        <p:nvGrpSpPr>
          <p:cNvPr id="4" name="グループ化 3">
            <a:extLst>
              <a:ext uri="{FF2B5EF4-FFF2-40B4-BE49-F238E27FC236}">
                <a16:creationId xmlns:a16="http://schemas.microsoft.com/office/drawing/2014/main" id="{E829E121-9EE6-4767-86B0-16469A784F09}"/>
              </a:ext>
            </a:extLst>
          </p:cNvPr>
          <p:cNvGrpSpPr/>
          <p:nvPr/>
        </p:nvGrpSpPr>
        <p:grpSpPr>
          <a:xfrm>
            <a:off x="8089004" y="1309006"/>
            <a:ext cx="3467706" cy="4284599"/>
            <a:chOff x="8089004" y="1309006"/>
            <a:chExt cx="3467706" cy="4284599"/>
          </a:xfrm>
        </p:grpSpPr>
        <p:sp>
          <p:nvSpPr>
            <p:cNvPr id="7" name="フローチャート: 結合子 6"/>
            <p:cNvSpPr/>
            <p:nvPr/>
          </p:nvSpPr>
          <p:spPr>
            <a:xfrm>
              <a:off x="8089004" y="1309006"/>
              <a:ext cx="3467706" cy="3417541"/>
            </a:xfrm>
            <a:prstGeom prst="flowChartConnector">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3" name="グループ化 2">
              <a:extLst>
                <a:ext uri="{FF2B5EF4-FFF2-40B4-BE49-F238E27FC236}">
                  <a16:creationId xmlns:a16="http://schemas.microsoft.com/office/drawing/2014/main" id="{9C6C8CAC-B3BD-4FFA-93E2-D54FDA14F082}"/>
                </a:ext>
              </a:extLst>
            </p:cNvPr>
            <p:cNvGrpSpPr/>
            <p:nvPr/>
          </p:nvGrpSpPr>
          <p:grpSpPr>
            <a:xfrm>
              <a:off x="8291242" y="2387380"/>
              <a:ext cx="3039415" cy="3206225"/>
              <a:chOff x="8291242" y="2387380"/>
              <a:chExt cx="3039415" cy="3206225"/>
            </a:xfrm>
          </p:grpSpPr>
          <p:sp>
            <p:nvSpPr>
              <p:cNvPr id="12" name="下矢印 11"/>
              <p:cNvSpPr/>
              <p:nvPr/>
            </p:nvSpPr>
            <p:spPr>
              <a:xfrm rot="12596681">
                <a:off x="9031276" y="4526702"/>
                <a:ext cx="792941" cy="106690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テキスト ボックス 14"/>
              <p:cNvSpPr txBox="1"/>
              <p:nvPr/>
            </p:nvSpPr>
            <p:spPr>
              <a:xfrm>
                <a:off x="8291242" y="2387380"/>
                <a:ext cx="3039415" cy="1200329"/>
              </a:xfrm>
              <a:prstGeom prst="rect">
                <a:avLst/>
              </a:prstGeom>
              <a:noFill/>
            </p:spPr>
            <p:txBody>
              <a:bodyPr wrap="square" rtlCol="0">
                <a:spAutoFit/>
              </a:bodyPr>
              <a:lstStyle/>
              <a:p>
                <a:r>
                  <a:rPr lang="ja-JP" altLang="en-US" sz="3600" dirty="0">
                    <a:solidFill>
                      <a:schemeClr val="bg1"/>
                    </a:solidFill>
                    <a:latin typeface="HG創英角ｺﾞｼｯｸUB" panose="020B0909000000000000" pitchFamily="49" charset="-128"/>
                    <a:ea typeface="HG創英角ｺﾞｼｯｸUB" panose="020B0909000000000000" pitchFamily="49" charset="-128"/>
                  </a:rPr>
                  <a:t>表現力が身に付きます。</a:t>
                </a:r>
              </a:p>
            </p:txBody>
          </p:sp>
        </p:grpSp>
      </p:grpSp>
      <p:grpSp>
        <p:nvGrpSpPr>
          <p:cNvPr id="16" name="グループ化 15">
            <a:extLst>
              <a:ext uri="{FF2B5EF4-FFF2-40B4-BE49-F238E27FC236}">
                <a16:creationId xmlns:a16="http://schemas.microsoft.com/office/drawing/2014/main" id="{76C07C0B-BAF4-4B81-AD58-9618258A3051}"/>
              </a:ext>
            </a:extLst>
          </p:cNvPr>
          <p:cNvGrpSpPr/>
          <p:nvPr/>
        </p:nvGrpSpPr>
        <p:grpSpPr>
          <a:xfrm>
            <a:off x="-235134" y="0"/>
            <a:ext cx="5283949" cy="1384591"/>
            <a:chOff x="-166638" y="84462"/>
            <a:chExt cx="5283949" cy="1384591"/>
          </a:xfrm>
        </p:grpSpPr>
        <p:sp>
          <p:nvSpPr>
            <p:cNvPr id="17" name="矢印: 五方向 16">
              <a:extLst>
                <a:ext uri="{FF2B5EF4-FFF2-40B4-BE49-F238E27FC236}">
                  <a16:creationId xmlns:a16="http://schemas.microsoft.com/office/drawing/2014/main" id="{A814380F-7003-435B-8629-0ADFFA30D13F}"/>
                </a:ext>
              </a:extLst>
            </p:cNvPr>
            <p:cNvSpPr/>
            <p:nvPr/>
          </p:nvSpPr>
          <p:spPr>
            <a:xfrm>
              <a:off x="68496" y="84462"/>
              <a:ext cx="5048815" cy="1384591"/>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矢印: 五方向 4">
              <a:extLst>
                <a:ext uri="{FF2B5EF4-FFF2-40B4-BE49-F238E27FC236}">
                  <a16:creationId xmlns:a16="http://schemas.microsoft.com/office/drawing/2014/main" id="{5B7B77AE-5871-4E84-AC44-9B8445324F46}"/>
                </a:ext>
              </a:extLst>
            </p:cNvPr>
            <p:cNvSpPr txBox="1"/>
            <p:nvPr/>
          </p:nvSpPr>
          <p:spPr>
            <a:xfrm>
              <a:off x="-166638" y="84462"/>
              <a:ext cx="5172934" cy="13845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3360" tIns="106680" rIns="53340" bIns="106680" numCol="1" spcCol="1270" anchor="ctr" anchorCtr="0">
              <a:noAutofit/>
            </a:bodyPr>
            <a:lstStyle/>
            <a:p>
              <a:pPr marL="0" lvl="0" indent="0" algn="ctr" defTabSz="1778000">
                <a:lnSpc>
                  <a:spcPct val="90000"/>
                </a:lnSpc>
                <a:spcBef>
                  <a:spcPct val="0"/>
                </a:spcBef>
                <a:spcAft>
                  <a:spcPct val="35000"/>
                </a:spcAft>
                <a:buNone/>
              </a:pPr>
              <a:r>
                <a:rPr lang="en-US" altLang="ja-JP" sz="4000" dirty="0">
                  <a:latin typeface="HGP創英角ｺﾞｼｯｸUB" panose="020B0900000000000000" pitchFamily="50" charset="-128"/>
                  <a:ea typeface="HGP創英角ｺﾞｼｯｸUB" panose="020B0900000000000000" pitchFamily="50" charset="-128"/>
                </a:rPr>
                <a:t>(</a:t>
              </a:r>
              <a:r>
                <a:rPr lang="ja-JP" altLang="en-US" sz="4000" dirty="0">
                  <a:latin typeface="HGP創英角ｺﾞｼｯｸUB" panose="020B0900000000000000" pitchFamily="50" charset="-128"/>
                  <a:ea typeface="HGP創英角ｺﾞｼｯｸUB" panose="020B0900000000000000" pitchFamily="50" charset="-128"/>
                </a:rPr>
                <a:t>５</a:t>
              </a:r>
              <a:r>
                <a:rPr lang="en-US" altLang="ja-JP" sz="4000" dirty="0">
                  <a:latin typeface="HGP創英角ｺﾞｼｯｸUB" panose="020B0900000000000000" pitchFamily="50" charset="-128"/>
                  <a:ea typeface="HGP創英角ｺﾞｼｯｸUB" panose="020B0900000000000000" pitchFamily="50" charset="-128"/>
                </a:rPr>
                <a:t>)</a:t>
              </a:r>
              <a:r>
                <a:rPr lang="ja-JP" altLang="en-US" sz="4000" dirty="0">
                  <a:latin typeface="HGP創英角ｺﾞｼｯｸUB" panose="020B0900000000000000" pitchFamily="50" charset="-128"/>
                  <a:ea typeface="HGP創英角ｺﾞｼｯｸUB" panose="020B0900000000000000" pitchFamily="50" charset="-128"/>
                </a:rPr>
                <a:t>脚本作りの意義</a:t>
              </a:r>
              <a:endParaRPr kumimoji="1" lang="ja-JP" altLang="en-US" sz="7200" kern="1200" dirty="0">
                <a:latin typeface="HGP創英角ｺﾞｼｯｸUB" panose="020B0900000000000000" pitchFamily="50" charset="-128"/>
                <a:ea typeface="HGP創英角ｺﾞｼｯｸUB" panose="020B0900000000000000" pitchFamily="50" charset="-128"/>
              </a:endParaRPr>
            </a:p>
          </p:txBody>
        </p:sp>
      </p:grpSp>
      <p:grpSp>
        <p:nvGrpSpPr>
          <p:cNvPr id="19" name="グループ化 18">
            <a:extLst>
              <a:ext uri="{FF2B5EF4-FFF2-40B4-BE49-F238E27FC236}">
                <a16:creationId xmlns:a16="http://schemas.microsoft.com/office/drawing/2014/main" id="{B7924963-C491-4B8F-8E32-107E0009384B}"/>
              </a:ext>
            </a:extLst>
          </p:cNvPr>
          <p:cNvGrpSpPr/>
          <p:nvPr/>
        </p:nvGrpSpPr>
        <p:grpSpPr>
          <a:xfrm>
            <a:off x="4556652" y="76463"/>
            <a:ext cx="2220176" cy="1195147"/>
            <a:chOff x="6383003" y="178713"/>
            <a:chExt cx="2220176" cy="1195147"/>
          </a:xfrm>
        </p:grpSpPr>
        <p:sp>
          <p:nvSpPr>
            <p:cNvPr id="20" name="矢印: 山形 19">
              <a:extLst>
                <a:ext uri="{FF2B5EF4-FFF2-40B4-BE49-F238E27FC236}">
                  <a16:creationId xmlns:a16="http://schemas.microsoft.com/office/drawing/2014/main" id="{BB20604A-A7D6-497F-9A99-C980A66377C1}"/>
                </a:ext>
              </a:extLst>
            </p:cNvPr>
            <p:cNvSpPr/>
            <p:nvPr/>
          </p:nvSpPr>
          <p:spPr>
            <a:xfrm>
              <a:off x="6383003" y="178713"/>
              <a:ext cx="2220176" cy="1195147"/>
            </a:xfrm>
            <a:prstGeom prst="chevron">
              <a:avLst/>
            </a:prstGeom>
            <a:solidFill>
              <a:schemeClr val="accent1">
                <a:lumMod val="40000"/>
                <a:lumOff val="60000"/>
              </a:schemeClr>
            </a:solidFill>
            <a:ln w="2540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1" name="矢印: 山形 8">
              <a:extLst>
                <a:ext uri="{FF2B5EF4-FFF2-40B4-BE49-F238E27FC236}">
                  <a16:creationId xmlns:a16="http://schemas.microsoft.com/office/drawing/2014/main" id="{67F3836E-ED48-4B61-A970-7704F2E176E5}"/>
                </a:ext>
              </a:extLst>
            </p:cNvPr>
            <p:cNvSpPr txBox="1"/>
            <p:nvPr/>
          </p:nvSpPr>
          <p:spPr>
            <a:xfrm>
              <a:off x="6980577" y="178713"/>
              <a:ext cx="1145647" cy="11951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評価</a:t>
              </a:r>
            </a:p>
          </p:txBody>
        </p:sp>
      </p:grpSp>
      <p:grpSp>
        <p:nvGrpSpPr>
          <p:cNvPr id="22" name="グループ化 21">
            <a:extLst>
              <a:ext uri="{FF2B5EF4-FFF2-40B4-BE49-F238E27FC236}">
                <a16:creationId xmlns:a16="http://schemas.microsoft.com/office/drawing/2014/main" id="{29CAFB5C-66D6-4E40-9C26-AB1FEFE2F5B5}"/>
              </a:ext>
            </a:extLst>
          </p:cNvPr>
          <p:cNvGrpSpPr/>
          <p:nvPr/>
        </p:nvGrpSpPr>
        <p:grpSpPr>
          <a:xfrm>
            <a:off x="6299873" y="55498"/>
            <a:ext cx="2220176" cy="1195147"/>
            <a:chOff x="6383003" y="178713"/>
            <a:chExt cx="2220176" cy="1195147"/>
          </a:xfrm>
        </p:grpSpPr>
        <p:sp>
          <p:nvSpPr>
            <p:cNvPr id="23" name="矢印: 山形 22">
              <a:extLst>
                <a:ext uri="{FF2B5EF4-FFF2-40B4-BE49-F238E27FC236}">
                  <a16:creationId xmlns:a16="http://schemas.microsoft.com/office/drawing/2014/main" id="{1D361B33-A040-4033-ABFA-0EA69C00909D}"/>
                </a:ext>
              </a:extLst>
            </p:cNvPr>
            <p:cNvSpPr/>
            <p:nvPr/>
          </p:nvSpPr>
          <p:spPr>
            <a:xfrm>
              <a:off x="6383003" y="178713"/>
              <a:ext cx="2220176" cy="1195147"/>
            </a:xfrm>
            <a:prstGeom prst="chevron">
              <a:avLst/>
            </a:prstGeom>
            <a:solidFill>
              <a:schemeClr val="accent1">
                <a:lumMod val="40000"/>
                <a:lumOff val="60000"/>
              </a:schemeClr>
            </a:solidFill>
            <a:ln w="25400">
              <a:solidFill>
                <a:schemeClr val="accent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4" name="矢印: 山形 8">
              <a:extLst>
                <a:ext uri="{FF2B5EF4-FFF2-40B4-BE49-F238E27FC236}">
                  <a16:creationId xmlns:a16="http://schemas.microsoft.com/office/drawing/2014/main" id="{C3500F63-98B8-43B4-8AF6-F9A5D9F5BA02}"/>
                </a:ext>
              </a:extLst>
            </p:cNvPr>
            <p:cNvSpPr txBox="1"/>
            <p:nvPr/>
          </p:nvSpPr>
          <p:spPr>
            <a:xfrm>
              <a:off x="6980577" y="178713"/>
              <a:ext cx="1145647" cy="11951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創英角ｺﾞｼｯｸUB" panose="020B0900000000000000" pitchFamily="50" charset="-128"/>
                  <a:ea typeface="HGP創英角ｺﾞｼｯｸUB" panose="020B0900000000000000" pitchFamily="50" charset="-128"/>
                </a:rPr>
                <a:t>考察</a:t>
              </a:r>
            </a:p>
          </p:txBody>
        </p:sp>
      </p:grpSp>
      <p:grpSp>
        <p:nvGrpSpPr>
          <p:cNvPr id="25" name="グループ化 24">
            <a:extLst>
              <a:ext uri="{FF2B5EF4-FFF2-40B4-BE49-F238E27FC236}">
                <a16:creationId xmlns:a16="http://schemas.microsoft.com/office/drawing/2014/main" id="{8F4CBFF0-23B6-45A4-BD46-D78C68082425}"/>
              </a:ext>
            </a:extLst>
          </p:cNvPr>
          <p:cNvGrpSpPr/>
          <p:nvPr/>
        </p:nvGrpSpPr>
        <p:grpSpPr>
          <a:xfrm>
            <a:off x="4316281" y="1348073"/>
            <a:ext cx="3660378" cy="4270538"/>
            <a:chOff x="4316281" y="1348073"/>
            <a:chExt cx="3660378" cy="4270538"/>
          </a:xfrm>
        </p:grpSpPr>
        <p:sp>
          <p:nvSpPr>
            <p:cNvPr id="31" name="フローチャート: 結合子 30">
              <a:extLst>
                <a:ext uri="{FF2B5EF4-FFF2-40B4-BE49-F238E27FC236}">
                  <a16:creationId xmlns:a16="http://schemas.microsoft.com/office/drawing/2014/main" id="{7F370633-071C-452C-A992-650D490FF473}"/>
                </a:ext>
              </a:extLst>
            </p:cNvPr>
            <p:cNvSpPr/>
            <p:nvPr/>
          </p:nvSpPr>
          <p:spPr>
            <a:xfrm>
              <a:off x="4316281" y="1348073"/>
              <a:ext cx="3572290" cy="3437270"/>
            </a:xfrm>
            <a:prstGeom prst="flowChartConnector">
              <a:avLst/>
            </a:prstGeom>
            <a:solidFill>
              <a:srgbClr val="002060"/>
            </a:solidFill>
            <a:ln w="1238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4985215" y="1710486"/>
              <a:ext cx="2236433" cy="738664"/>
            </a:xfrm>
            <a:prstGeom prst="rect">
              <a:avLst/>
            </a:prstGeom>
            <a:noFill/>
          </p:spPr>
          <p:txBody>
            <a:bodyPr wrap="square" rtlCol="0">
              <a:spAutoFit/>
            </a:bodyPr>
            <a:lstStyle/>
            <a:p>
              <a:r>
                <a:rPr lang="ja-JP" altLang="en-US" dirty="0">
                  <a:solidFill>
                    <a:schemeClr val="bg1"/>
                  </a:solidFill>
                  <a:latin typeface="HG創英角ｺﾞｼｯｸUB" panose="020B0909000000000000" pitchFamily="49" charset="-128"/>
                  <a:ea typeface="HG創英角ｺﾞｼｯｸUB" panose="020B0909000000000000" pitchFamily="49" charset="-128"/>
                </a:rPr>
                <a:t>内容の解釈や自分の考えを深める力</a:t>
              </a:r>
              <a:r>
                <a:rPr lang="ja-JP" altLang="en-US" sz="1600" dirty="0">
                  <a:solidFill>
                    <a:schemeClr val="bg1"/>
                  </a:solidFill>
                  <a:latin typeface="HG創英角ｺﾞｼｯｸUB" panose="020B0909000000000000" pitchFamily="49" charset="-128"/>
                  <a:ea typeface="HG創英角ｺﾞｼｯｸUB" panose="020B0909000000000000" pitchFamily="49" charset="-128"/>
                </a:rPr>
                <a:t>　</a:t>
              </a:r>
              <a:r>
                <a:rPr kumimoji="1" lang="ja-JP" altLang="en-US" sz="2400" dirty="0">
                  <a:solidFill>
                    <a:schemeClr val="bg1"/>
                  </a:solidFill>
                  <a:latin typeface="HG創英角ｺﾞｼｯｸUB" panose="020B0909000000000000" pitchFamily="49" charset="-128"/>
                  <a:ea typeface="HG創英角ｺﾞｼｯｸUB" panose="020B0909000000000000" pitchFamily="49" charset="-128"/>
                </a:rPr>
                <a:t>　　　　　　</a:t>
              </a:r>
            </a:p>
          </p:txBody>
        </p:sp>
        <p:sp>
          <p:nvSpPr>
            <p:cNvPr id="27" name="テキスト ボックス 26">
              <a:extLst>
                <a:ext uri="{FF2B5EF4-FFF2-40B4-BE49-F238E27FC236}">
                  <a16:creationId xmlns:a16="http://schemas.microsoft.com/office/drawing/2014/main" id="{6D3F6A08-D8C3-40CB-8465-1108C0FADEC3}"/>
                </a:ext>
              </a:extLst>
            </p:cNvPr>
            <p:cNvSpPr txBox="1"/>
            <p:nvPr/>
          </p:nvSpPr>
          <p:spPr>
            <a:xfrm>
              <a:off x="4464572" y="2609865"/>
              <a:ext cx="1563079" cy="923330"/>
            </a:xfrm>
            <a:prstGeom prst="rect">
              <a:avLst/>
            </a:prstGeom>
            <a:noFill/>
          </p:spPr>
          <p:txBody>
            <a:bodyPr wrap="square" rtlCol="0">
              <a:spAutoFit/>
            </a:bodyPr>
            <a:lstStyle/>
            <a:p>
              <a:r>
                <a:rPr lang="ja-JP" altLang="en-US" dirty="0">
                  <a:solidFill>
                    <a:schemeClr val="bg1"/>
                  </a:solidFill>
                  <a:latin typeface="HG創英角ｺﾞｼｯｸUB" panose="020B0909000000000000" pitchFamily="49" charset="-128"/>
                  <a:ea typeface="HG創英角ｺﾞｼｯｸUB" panose="020B0909000000000000" pitchFamily="49" charset="-128"/>
                </a:rPr>
                <a:t>様々な資料を読み比べて関連を考える力</a:t>
              </a:r>
              <a:r>
                <a:rPr kumimoji="1" lang="ja-JP" altLang="en-US" sz="1600" dirty="0">
                  <a:solidFill>
                    <a:schemeClr val="bg1"/>
                  </a:solidFill>
                  <a:latin typeface="HG創英角ｺﾞｼｯｸUB" panose="020B0909000000000000" pitchFamily="49" charset="-128"/>
                  <a:ea typeface="HG創英角ｺﾞｼｯｸUB" panose="020B0909000000000000" pitchFamily="49" charset="-128"/>
                </a:rPr>
                <a:t>　　　</a:t>
              </a:r>
            </a:p>
          </p:txBody>
        </p:sp>
        <p:grpSp>
          <p:nvGrpSpPr>
            <p:cNvPr id="6" name="グループ化 5">
              <a:extLst>
                <a:ext uri="{FF2B5EF4-FFF2-40B4-BE49-F238E27FC236}">
                  <a16:creationId xmlns:a16="http://schemas.microsoft.com/office/drawing/2014/main" id="{645DBD73-B7FB-4AD3-9BA1-42D32CB2A7CE}"/>
                </a:ext>
              </a:extLst>
            </p:cNvPr>
            <p:cNvGrpSpPr/>
            <p:nvPr/>
          </p:nvGrpSpPr>
          <p:grpSpPr>
            <a:xfrm>
              <a:off x="5727049" y="2552303"/>
              <a:ext cx="2249610" cy="3066308"/>
              <a:chOff x="5727049" y="2552303"/>
              <a:chExt cx="2249610" cy="3066308"/>
            </a:xfrm>
          </p:grpSpPr>
          <p:sp>
            <p:nvSpPr>
              <p:cNvPr id="11" name="下矢印 10"/>
              <p:cNvSpPr/>
              <p:nvPr/>
            </p:nvSpPr>
            <p:spPr>
              <a:xfrm rot="10800000">
                <a:off x="5727049" y="4627899"/>
                <a:ext cx="847536" cy="990712"/>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a:extLst>
                  <a:ext uri="{FF2B5EF4-FFF2-40B4-BE49-F238E27FC236}">
                    <a16:creationId xmlns:a16="http://schemas.microsoft.com/office/drawing/2014/main" id="{2F85FC30-F781-47C5-B923-80C2E5FDD7C5}"/>
                  </a:ext>
                </a:extLst>
              </p:cNvPr>
              <p:cNvSpPr txBox="1"/>
              <p:nvPr/>
            </p:nvSpPr>
            <p:spPr>
              <a:xfrm>
                <a:off x="6052690" y="2552303"/>
                <a:ext cx="1923969" cy="1200329"/>
              </a:xfrm>
              <a:prstGeom prst="rect">
                <a:avLst/>
              </a:prstGeom>
              <a:noFill/>
            </p:spPr>
            <p:txBody>
              <a:bodyPr wrap="square" rtlCol="0">
                <a:spAutoFit/>
              </a:bodyPr>
              <a:lstStyle/>
              <a:p>
                <a:r>
                  <a:rPr lang="ja-JP" altLang="en-US" dirty="0">
                    <a:solidFill>
                      <a:schemeClr val="bg1"/>
                    </a:solidFill>
                    <a:latin typeface="HG創英角ｺﾞｼｯｸUB" panose="020B0909000000000000" pitchFamily="49" charset="-128"/>
                    <a:ea typeface="HG創英角ｺﾞｼｯｸUB" panose="020B0909000000000000" pitchFamily="49" charset="-128"/>
                  </a:rPr>
                  <a:t>本文に書いていないことを資料から読み取って補完する力</a:t>
                </a:r>
                <a:endParaRPr kumimoji="1" lang="ja-JP" altLang="en-US" sz="1600" dirty="0">
                  <a:solidFill>
                    <a:schemeClr val="bg1"/>
                  </a:solidFill>
                  <a:latin typeface="HG創英角ｺﾞｼｯｸUB" panose="020B0909000000000000" pitchFamily="49" charset="-128"/>
                  <a:ea typeface="HG創英角ｺﾞｼｯｸUB" panose="020B0909000000000000" pitchFamily="49" charset="-128"/>
                </a:endParaRPr>
              </a:p>
            </p:txBody>
          </p:sp>
        </p:grpSp>
        <p:sp>
          <p:nvSpPr>
            <p:cNvPr id="32" name="テキスト ボックス 31">
              <a:extLst>
                <a:ext uri="{FF2B5EF4-FFF2-40B4-BE49-F238E27FC236}">
                  <a16:creationId xmlns:a16="http://schemas.microsoft.com/office/drawing/2014/main" id="{3AD8C9A2-04FC-403D-B589-D21B606D4DEF}"/>
                </a:ext>
              </a:extLst>
            </p:cNvPr>
            <p:cNvSpPr txBox="1"/>
            <p:nvPr/>
          </p:nvSpPr>
          <p:spPr>
            <a:xfrm>
              <a:off x="4904691" y="3845766"/>
              <a:ext cx="2153124" cy="738664"/>
            </a:xfrm>
            <a:prstGeom prst="rect">
              <a:avLst/>
            </a:prstGeom>
            <a:noFill/>
          </p:spPr>
          <p:txBody>
            <a:bodyPr wrap="square" rtlCol="0">
              <a:spAutoFit/>
            </a:bodyPr>
            <a:lstStyle/>
            <a:p>
              <a:r>
                <a:rPr lang="en-US" altLang="ja-JP" sz="1400" dirty="0">
                  <a:solidFill>
                    <a:schemeClr val="bg1"/>
                  </a:solidFill>
                  <a:latin typeface="HG創英角ｺﾞｼｯｸUB" panose="020B0909000000000000" pitchFamily="49" charset="-128"/>
                  <a:ea typeface="HG創英角ｺﾞｼｯｸUB" panose="020B0909000000000000" pitchFamily="49" charset="-128"/>
                </a:rPr>
                <a:t>(</a:t>
              </a:r>
              <a:r>
                <a:rPr lang="ja-JP" altLang="en-US" sz="1400" dirty="0">
                  <a:solidFill>
                    <a:schemeClr val="bg1"/>
                  </a:solidFill>
                  <a:latin typeface="HG創英角ｺﾞｼｯｸUB" panose="020B0909000000000000" pitchFamily="49" charset="-128"/>
                  <a:ea typeface="HG創英角ｺﾞｼｯｸUB" panose="020B0909000000000000" pitchFamily="49" charset="-128"/>
                </a:rPr>
                <a:t>次期学習指導要領　　「古典探究」読むこと　　　</a:t>
              </a:r>
              <a:endParaRPr lang="en-US" altLang="ja-JP" sz="1400" dirty="0">
                <a:solidFill>
                  <a:schemeClr val="bg1"/>
                </a:solidFill>
                <a:latin typeface="HG創英角ｺﾞｼｯｸUB" panose="020B0909000000000000" pitchFamily="49" charset="-128"/>
                <a:ea typeface="HG創英角ｺﾞｼｯｸUB" panose="020B0909000000000000" pitchFamily="49" charset="-128"/>
              </a:endParaRPr>
            </a:p>
            <a:p>
              <a:r>
                <a:rPr lang="ja-JP" altLang="en-US" sz="1400" dirty="0">
                  <a:solidFill>
                    <a:schemeClr val="bg1"/>
                  </a:solidFill>
                  <a:latin typeface="HG創英角ｺﾞｼｯｸUB" panose="020B0909000000000000" pitchFamily="49" charset="-128"/>
                  <a:ea typeface="HG創英角ｺﾞｼｯｸUB" panose="020B0909000000000000" pitchFamily="49" charset="-128"/>
                </a:rPr>
                <a:t>　　　エ・オ・キ・カ</a:t>
              </a:r>
              <a:r>
                <a:rPr lang="en-US" altLang="ja-JP" sz="1400" dirty="0">
                  <a:solidFill>
                    <a:schemeClr val="bg1"/>
                  </a:solidFill>
                  <a:latin typeface="HG創英角ｺﾞｼｯｸUB" panose="020B0909000000000000" pitchFamily="49" charset="-128"/>
                  <a:ea typeface="HG創英角ｺﾞｼｯｸUB" panose="020B0909000000000000" pitchFamily="49" charset="-128"/>
                </a:rPr>
                <a:t>)</a:t>
              </a:r>
              <a:r>
                <a:rPr lang="ja-JP" altLang="en-US" sz="1400" dirty="0">
                  <a:solidFill>
                    <a:schemeClr val="bg1"/>
                  </a:solidFill>
                  <a:latin typeface="HG創英角ｺﾞｼｯｸUB" panose="020B0909000000000000" pitchFamily="49" charset="-128"/>
                  <a:ea typeface="HG創英角ｺﾞｼｯｸUB" panose="020B0909000000000000" pitchFamily="49" charset="-128"/>
                </a:rPr>
                <a:t>　</a:t>
              </a:r>
              <a:r>
                <a:rPr kumimoji="1" lang="ja-JP" altLang="en-US" sz="1400" dirty="0">
                  <a:solidFill>
                    <a:schemeClr val="bg1"/>
                  </a:solidFill>
                  <a:latin typeface="HG創英角ｺﾞｼｯｸUB" panose="020B0909000000000000" pitchFamily="49" charset="-128"/>
                  <a:ea typeface="HG創英角ｺﾞｼｯｸUB" panose="020B0909000000000000" pitchFamily="49" charset="-128"/>
                </a:rPr>
                <a:t>　　　　　　</a:t>
              </a:r>
            </a:p>
          </p:txBody>
        </p:sp>
      </p:grpSp>
    </p:spTree>
    <p:extLst>
      <p:ext uri="{BB962C8B-B14F-4D97-AF65-F5344CB8AC3E}">
        <p14:creationId xmlns:p14="http://schemas.microsoft.com/office/powerpoint/2010/main" val="2848154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7F3D320-8E50-48DF-BA0A-79E337D51DAD}"/>
              </a:ext>
            </a:extLst>
          </p:cNvPr>
          <p:cNvSpPr/>
          <p:nvPr/>
        </p:nvSpPr>
        <p:spPr>
          <a:xfrm>
            <a:off x="710441" y="2281477"/>
            <a:ext cx="10933044" cy="1785104"/>
          </a:xfrm>
          <a:prstGeom prst="rect">
            <a:avLst/>
          </a:prstGeom>
        </p:spPr>
        <p:txBody>
          <a:bodyPr wrap="square">
            <a:spAutoFit/>
          </a:bodyPr>
          <a:lstStyle/>
          <a:p>
            <a:pPr indent="133350" algn="just">
              <a:spcAft>
                <a:spcPts val="0"/>
              </a:spcAft>
            </a:pPr>
            <a:endParaRPr lang="en-US" altLang="ja-JP" sz="4400" kern="100" dirty="0">
              <a:latin typeface="+mj-ea"/>
              <a:ea typeface="+mj-ea"/>
              <a:cs typeface="Times New Roman" panose="02020603050405020304" pitchFamily="18" charset="0"/>
            </a:endParaRPr>
          </a:p>
          <a:p>
            <a:endParaRPr lang="ja-JP" altLang="ja-JP" sz="6600" kern="100" dirty="0">
              <a:latin typeface="HGP創英角ｺﾞｼｯｸUB" panose="020B0900000000000000" pitchFamily="50" charset="-128"/>
              <a:ea typeface="HGP創英角ｺﾞｼｯｸUB" panose="020B0900000000000000" pitchFamily="50" charset="-128"/>
              <a:cs typeface="Times New Roman" panose="02020603050405020304" pitchFamily="18" charset="0"/>
            </a:endParaRPr>
          </a:p>
        </p:txBody>
      </p:sp>
      <p:graphicFrame>
        <p:nvGraphicFramePr>
          <p:cNvPr id="3" name="図表 2">
            <a:extLst>
              <a:ext uri="{FF2B5EF4-FFF2-40B4-BE49-F238E27FC236}">
                <a16:creationId xmlns:a16="http://schemas.microsoft.com/office/drawing/2014/main" id="{7F6C73FF-D2C7-4EB9-AA5C-113A4C3BF839}"/>
              </a:ext>
            </a:extLst>
          </p:cNvPr>
          <p:cNvGraphicFramePr/>
          <p:nvPr>
            <p:extLst>
              <p:ext uri="{D42A27DB-BD31-4B8C-83A1-F6EECF244321}">
                <p14:modId xmlns:p14="http://schemas.microsoft.com/office/powerpoint/2010/main" val="3314215584"/>
              </p:ext>
            </p:extLst>
          </p:nvPr>
        </p:nvGraphicFramePr>
        <p:xfrm>
          <a:off x="98190" y="0"/>
          <a:ext cx="12157546" cy="1552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正方形/長方形 27">
            <a:extLst>
              <a:ext uri="{FF2B5EF4-FFF2-40B4-BE49-F238E27FC236}">
                <a16:creationId xmlns:a16="http://schemas.microsoft.com/office/drawing/2014/main" id="{7A286AB0-BE56-47F2-89F9-08A7582A9F34}"/>
              </a:ext>
            </a:extLst>
          </p:cNvPr>
          <p:cNvSpPr/>
          <p:nvPr/>
        </p:nvSpPr>
        <p:spPr>
          <a:xfrm>
            <a:off x="435123" y="1639264"/>
            <a:ext cx="11046436" cy="3970318"/>
          </a:xfrm>
          <a:prstGeom prst="rect">
            <a:avLst/>
          </a:prstGeom>
          <a:solidFill>
            <a:schemeClr val="bg1"/>
          </a:solidFill>
        </p:spPr>
        <p:txBody>
          <a:bodyPr wrap="square" lIns="91440" tIns="45720" rIns="91440" bIns="45720">
            <a:spAutoFit/>
          </a:bodyPr>
          <a:lstStyle/>
          <a:p>
            <a:r>
              <a:rPr lang="ja-JP" altLang="en-US" sz="3600" b="1" dirty="0">
                <a:ln w="22225">
                  <a:noFill/>
                  <a:prstDash val="solid"/>
                </a:ln>
                <a:solidFill>
                  <a:schemeClr val="accent1"/>
                </a:solidFill>
              </a:rPr>
              <a:t>教科としての特性や単元内容を踏まえて、</a:t>
            </a:r>
            <a:endParaRPr lang="en-US" altLang="ja-JP" sz="3600" b="1" dirty="0">
              <a:ln w="22225">
                <a:noFill/>
                <a:prstDash val="solid"/>
              </a:ln>
              <a:solidFill>
                <a:schemeClr val="accent1"/>
              </a:solidFill>
            </a:endParaRPr>
          </a:p>
          <a:p>
            <a:r>
              <a:rPr lang="ja-JP" altLang="en-US" sz="3600" b="1" dirty="0">
                <a:ln w="22225">
                  <a:noFill/>
                  <a:prstDash val="solid"/>
                </a:ln>
                <a:solidFill>
                  <a:schemeClr val="accent1"/>
                </a:solidFill>
              </a:rPr>
              <a:t>以下のサイクルに沿って活動を積み上げていきます。</a:t>
            </a:r>
          </a:p>
          <a:p>
            <a:endParaRPr lang="en-US" altLang="ja-JP" sz="3600" b="1" dirty="0">
              <a:ln w="22225">
                <a:noFill/>
                <a:prstDash val="solid"/>
              </a:ln>
              <a:solidFill>
                <a:schemeClr val="accent1"/>
              </a:solidFill>
            </a:endParaRPr>
          </a:p>
          <a:p>
            <a:endParaRPr lang="ja-JP" altLang="en-US" sz="3600" b="1" dirty="0">
              <a:ln w="22225">
                <a:noFill/>
                <a:prstDash val="solid"/>
              </a:ln>
              <a:solidFill>
                <a:schemeClr val="accent1"/>
              </a:solidFill>
            </a:endParaRPr>
          </a:p>
          <a:p>
            <a:endParaRPr lang="ja-JP" altLang="en-US" sz="3600" b="1" dirty="0">
              <a:ln w="22225">
                <a:noFill/>
                <a:prstDash val="solid"/>
              </a:ln>
              <a:solidFill>
                <a:schemeClr val="accent1"/>
              </a:solidFill>
            </a:endParaRPr>
          </a:p>
          <a:p>
            <a:r>
              <a:rPr lang="ja-JP" altLang="en-US" sz="3600" b="1" dirty="0">
                <a:ln w="22225">
                  <a:noFill/>
                  <a:prstDash val="solid"/>
                </a:ln>
                <a:solidFill>
                  <a:schemeClr val="accent1"/>
                </a:solidFill>
              </a:rPr>
              <a:t>　</a:t>
            </a:r>
          </a:p>
          <a:p>
            <a:pPr algn="ctr"/>
            <a:endParaRPr lang="en-US" altLang="ja-JP" sz="3600" b="1" dirty="0">
              <a:ln w="22225">
                <a:noFill/>
                <a:prstDash val="solid"/>
              </a:ln>
              <a:solidFill>
                <a:schemeClr val="accent1"/>
              </a:solidFill>
            </a:endParaRPr>
          </a:p>
        </p:txBody>
      </p:sp>
      <p:grpSp>
        <p:nvGrpSpPr>
          <p:cNvPr id="6" name="Group 4">
            <a:extLst>
              <a:ext uri="{FF2B5EF4-FFF2-40B4-BE49-F238E27FC236}">
                <a16:creationId xmlns:a16="http://schemas.microsoft.com/office/drawing/2014/main" id="{605E01D0-ACEE-4650-868C-72A0A27FE8E6}"/>
              </a:ext>
            </a:extLst>
          </p:cNvPr>
          <p:cNvGrpSpPr>
            <a:grpSpLocks noChangeAspect="1"/>
          </p:cNvGrpSpPr>
          <p:nvPr/>
        </p:nvGrpSpPr>
        <p:grpSpPr bwMode="auto">
          <a:xfrm>
            <a:off x="2422525" y="2551115"/>
            <a:ext cx="8056730" cy="3970318"/>
            <a:chOff x="1526" y="1607"/>
            <a:chExt cx="4927" cy="2428"/>
          </a:xfrm>
        </p:grpSpPr>
        <p:sp>
          <p:nvSpPr>
            <p:cNvPr id="7" name="AutoShape 3">
              <a:extLst>
                <a:ext uri="{FF2B5EF4-FFF2-40B4-BE49-F238E27FC236}">
                  <a16:creationId xmlns:a16="http://schemas.microsoft.com/office/drawing/2014/main" id="{2D5162D2-E6D1-4A5C-9A2A-1D9AB0B75D95}"/>
                </a:ext>
              </a:extLst>
            </p:cNvPr>
            <p:cNvSpPr>
              <a:spLocks noChangeAspect="1" noChangeArrowheads="1" noTextEdit="1"/>
            </p:cNvSpPr>
            <p:nvPr/>
          </p:nvSpPr>
          <p:spPr bwMode="auto">
            <a:xfrm>
              <a:off x="1531" y="1607"/>
              <a:ext cx="4911" cy="2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 name="Rectangle 5">
              <a:extLst>
                <a:ext uri="{FF2B5EF4-FFF2-40B4-BE49-F238E27FC236}">
                  <a16:creationId xmlns:a16="http://schemas.microsoft.com/office/drawing/2014/main" id="{BC3D4DD6-EB06-45E0-9534-F194D18CC721}"/>
                </a:ext>
              </a:extLst>
            </p:cNvPr>
            <p:cNvSpPr>
              <a:spLocks noChangeArrowheads="1"/>
            </p:cNvSpPr>
            <p:nvPr/>
          </p:nvSpPr>
          <p:spPr bwMode="auto">
            <a:xfrm>
              <a:off x="1531" y="1631"/>
              <a:ext cx="141"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a:ln>
                    <a:noFill/>
                  </a:ln>
                  <a:solidFill>
                    <a:srgbClr val="000000"/>
                  </a:solidFill>
                  <a:effectLst/>
                  <a:latin typeface="游明朝" panose="02020400000000000000" pitchFamily="18" charset="-128"/>
                  <a:ea typeface="游明朝" panose="02020400000000000000" pitchFamily="18" charset="-128"/>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9" name="Rectangle 6">
              <a:extLst>
                <a:ext uri="{FF2B5EF4-FFF2-40B4-BE49-F238E27FC236}">
                  <a16:creationId xmlns:a16="http://schemas.microsoft.com/office/drawing/2014/main" id="{A6F90755-4E35-4093-BAAC-41E1B5A573E7}"/>
                </a:ext>
              </a:extLst>
            </p:cNvPr>
            <p:cNvSpPr>
              <a:spLocks noChangeArrowheads="1"/>
            </p:cNvSpPr>
            <p:nvPr/>
          </p:nvSpPr>
          <p:spPr bwMode="auto">
            <a:xfrm>
              <a:off x="6315" y="3856"/>
              <a:ext cx="13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a:ln>
                    <a:noFill/>
                  </a:ln>
                  <a:solidFill>
                    <a:srgbClr val="000000"/>
                  </a:solidFill>
                  <a:effectLst/>
                  <a:latin typeface="游明朝" panose="02020400000000000000" pitchFamily="18" charset="-128"/>
                  <a:ea typeface="游明朝" panose="02020400000000000000" pitchFamily="18" charset="-128"/>
                </a:rPr>
                <a:t> </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10" name="Rectangle 7">
              <a:extLst>
                <a:ext uri="{FF2B5EF4-FFF2-40B4-BE49-F238E27FC236}">
                  <a16:creationId xmlns:a16="http://schemas.microsoft.com/office/drawing/2014/main" id="{DEEFB1E5-04E8-449D-A759-9A8A43764980}"/>
                </a:ext>
              </a:extLst>
            </p:cNvPr>
            <p:cNvSpPr>
              <a:spLocks noChangeArrowheads="1"/>
            </p:cNvSpPr>
            <p:nvPr/>
          </p:nvSpPr>
          <p:spPr bwMode="auto">
            <a:xfrm>
              <a:off x="1530" y="3623"/>
              <a:ext cx="4765" cy="291"/>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Rectangle 8">
              <a:extLst>
                <a:ext uri="{FF2B5EF4-FFF2-40B4-BE49-F238E27FC236}">
                  <a16:creationId xmlns:a16="http://schemas.microsoft.com/office/drawing/2014/main" id="{90EFB270-4382-4B1D-B071-911855FB22C8}"/>
                </a:ext>
              </a:extLst>
            </p:cNvPr>
            <p:cNvSpPr>
              <a:spLocks noChangeArrowheads="1"/>
            </p:cNvSpPr>
            <p:nvPr/>
          </p:nvSpPr>
          <p:spPr bwMode="auto">
            <a:xfrm>
              <a:off x="1530" y="3623"/>
              <a:ext cx="4765" cy="291"/>
            </a:xfrm>
            <a:prstGeom prst="rect">
              <a:avLst/>
            </a:prstGeom>
            <a:noFill/>
            <a:ln w="1587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033" name="Picture 9">
              <a:extLst>
                <a:ext uri="{FF2B5EF4-FFF2-40B4-BE49-F238E27FC236}">
                  <a16:creationId xmlns:a16="http://schemas.microsoft.com/office/drawing/2014/main" id="{547FEA27-10EE-4D4E-9AF6-88A5E16B6AA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08" y="3539"/>
              <a:ext cx="1408"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a:extLst>
                <a:ext uri="{FF2B5EF4-FFF2-40B4-BE49-F238E27FC236}">
                  <a16:creationId xmlns:a16="http://schemas.microsoft.com/office/drawing/2014/main" id="{78BD5656-C694-479E-99D1-D86AA10AC1C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08" y="3539"/>
              <a:ext cx="1408" cy="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CDDAC241-DA7A-4C1F-ACA6-A9CF8ABC4C75}"/>
                </a:ext>
              </a:extLst>
            </p:cNvPr>
            <p:cNvSpPr>
              <a:spLocks noChangeArrowheads="1"/>
            </p:cNvSpPr>
            <p:nvPr/>
          </p:nvSpPr>
          <p:spPr bwMode="auto">
            <a:xfrm>
              <a:off x="1531" y="3774"/>
              <a:ext cx="4764" cy="13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36" name="Picture 12">
              <a:extLst>
                <a:ext uri="{FF2B5EF4-FFF2-40B4-BE49-F238E27FC236}">
                  <a16:creationId xmlns:a16="http://schemas.microsoft.com/office/drawing/2014/main" id="{7E77A64B-6CAD-499C-B5FA-5746E11D30F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30" y="3775"/>
              <a:ext cx="4765"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3">
              <a:extLst>
                <a:ext uri="{FF2B5EF4-FFF2-40B4-BE49-F238E27FC236}">
                  <a16:creationId xmlns:a16="http://schemas.microsoft.com/office/drawing/2014/main" id="{D9AA21D8-F0CF-4D53-90D3-B5714476C91D}"/>
                </a:ext>
              </a:extLst>
            </p:cNvPr>
            <p:cNvSpPr>
              <a:spLocks noChangeArrowheads="1"/>
            </p:cNvSpPr>
            <p:nvPr/>
          </p:nvSpPr>
          <p:spPr bwMode="auto">
            <a:xfrm>
              <a:off x="1531" y="3774"/>
              <a:ext cx="4764" cy="13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Rectangle 14">
              <a:extLst>
                <a:ext uri="{FF2B5EF4-FFF2-40B4-BE49-F238E27FC236}">
                  <a16:creationId xmlns:a16="http://schemas.microsoft.com/office/drawing/2014/main" id="{EC82DA51-B2F6-4AEB-9F8B-2B0604DBEE88}"/>
                </a:ext>
              </a:extLst>
            </p:cNvPr>
            <p:cNvSpPr>
              <a:spLocks noChangeArrowheads="1"/>
            </p:cNvSpPr>
            <p:nvPr/>
          </p:nvSpPr>
          <p:spPr bwMode="auto">
            <a:xfrm>
              <a:off x="1526" y="3769"/>
              <a:ext cx="4775" cy="144"/>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 name="Freeform 15">
              <a:extLst>
                <a:ext uri="{FF2B5EF4-FFF2-40B4-BE49-F238E27FC236}">
                  <a16:creationId xmlns:a16="http://schemas.microsoft.com/office/drawing/2014/main" id="{B65C5353-BB94-405C-871F-BE9DE183B0E1}"/>
                </a:ext>
              </a:extLst>
            </p:cNvPr>
            <p:cNvSpPr>
              <a:spLocks noEditPoints="1"/>
            </p:cNvSpPr>
            <p:nvPr/>
          </p:nvSpPr>
          <p:spPr bwMode="auto">
            <a:xfrm>
              <a:off x="1526" y="3770"/>
              <a:ext cx="4773" cy="143"/>
            </a:xfrm>
            <a:custGeom>
              <a:avLst/>
              <a:gdLst>
                <a:gd name="T0" fmla="*/ 0 w 4773"/>
                <a:gd name="T1" fmla="*/ 0 h 143"/>
                <a:gd name="T2" fmla="*/ 4773 w 4773"/>
                <a:gd name="T3" fmla="*/ 0 h 143"/>
                <a:gd name="T4" fmla="*/ 4773 w 4773"/>
                <a:gd name="T5" fmla="*/ 143 h 143"/>
                <a:gd name="T6" fmla="*/ 0 w 4773"/>
                <a:gd name="T7" fmla="*/ 143 h 143"/>
                <a:gd name="T8" fmla="*/ 0 w 4773"/>
                <a:gd name="T9" fmla="*/ 0 h 143"/>
                <a:gd name="T10" fmla="*/ 9 w 4773"/>
                <a:gd name="T11" fmla="*/ 138 h 143"/>
                <a:gd name="T12" fmla="*/ 4 w 4773"/>
                <a:gd name="T13" fmla="*/ 133 h 143"/>
                <a:gd name="T14" fmla="*/ 4769 w 4773"/>
                <a:gd name="T15" fmla="*/ 133 h 143"/>
                <a:gd name="T16" fmla="*/ 4764 w 4773"/>
                <a:gd name="T17" fmla="*/ 138 h 143"/>
                <a:gd name="T18" fmla="*/ 4764 w 4773"/>
                <a:gd name="T19" fmla="*/ 5 h 143"/>
                <a:gd name="T20" fmla="*/ 4769 w 4773"/>
                <a:gd name="T21" fmla="*/ 9 h 143"/>
                <a:gd name="T22" fmla="*/ 4 w 4773"/>
                <a:gd name="T23" fmla="*/ 9 h 143"/>
                <a:gd name="T24" fmla="*/ 9 w 4773"/>
                <a:gd name="T25" fmla="*/ 5 h 143"/>
                <a:gd name="T26" fmla="*/ 9 w 4773"/>
                <a:gd name="T27" fmla="*/ 13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3" h="143">
                  <a:moveTo>
                    <a:pt x="0" y="0"/>
                  </a:moveTo>
                  <a:lnTo>
                    <a:pt x="4773" y="0"/>
                  </a:lnTo>
                  <a:lnTo>
                    <a:pt x="4773" y="143"/>
                  </a:lnTo>
                  <a:lnTo>
                    <a:pt x="0" y="143"/>
                  </a:lnTo>
                  <a:lnTo>
                    <a:pt x="0" y="0"/>
                  </a:lnTo>
                  <a:close/>
                  <a:moveTo>
                    <a:pt x="9" y="138"/>
                  </a:moveTo>
                  <a:lnTo>
                    <a:pt x="4" y="133"/>
                  </a:lnTo>
                  <a:lnTo>
                    <a:pt x="4769" y="133"/>
                  </a:lnTo>
                  <a:lnTo>
                    <a:pt x="4764" y="138"/>
                  </a:lnTo>
                  <a:lnTo>
                    <a:pt x="4764" y="5"/>
                  </a:lnTo>
                  <a:lnTo>
                    <a:pt x="4769" y="9"/>
                  </a:lnTo>
                  <a:lnTo>
                    <a:pt x="4" y="9"/>
                  </a:lnTo>
                  <a:lnTo>
                    <a:pt x="9" y="5"/>
                  </a:lnTo>
                  <a:lnTo>
                    <a:pt x="9"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 name="Rectangle 16">
              <a:extLst>
                <a:ext uri="{FF2B5EF4-FFF2-40B4-BE49-F238E27FC236}">
                  <a16:creationId xmlns:a16="http://schemas.microsoft.com/office/drawing/2014/main" id="{6B35933D-0366-4CC4-B3BF-0B93E19A28CF}"/>
                </a:ext>
              </a:extLst>
            </p:cNvPr>
            <p:cNvSpPr>
              <a:spLocks noChangeArrowheads="1"/>
            </p:cNvSpPr>
            <p:nvPr/>
          </p:nvSpPr>
          <p:spPr bwMode="auto">
            <a:xfrm>
              <a:off x="1526" y="3769"/>
              <a:ext cx="4775" cy="144"/>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41" name="Picture 17">
              <a:extLst>
                <a:ext uri="{FF2B5EF4-FFF2-40B4-BE49-F238E27FC236}">
                  <a16:creationId xmlns:a16="http://schemas.microsoft.com/office/drawing/2014/main" id="{5BD06D48-C828-4956-91A6-CE462F0D0A9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569" y="3748"/>
              <a:ext cx="688"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18">
              <a:extLst>
                <a:ext uri="{FF2B5EF4-FFF2-40B4-BE49-F238E27FC236}">
                  <a16:creationId xmlns:a16="http://schemas.microsoft.com/office/drawing/2014/main" id="{2934C74E-1D29-4E19-AEA9-4FD76B459F7B}"/>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569" y="3748"/>
              <a:ext cx="688"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Freeform 19">
              <a:extLst>
                <a:ext uri="{FF2B5EF4-FFF2-40B4-BE49-F238E27FC236}">
                  <a16:creationId xmlns:a16="http://schemas.microsoft.com/office/drawing/2014/main" id="{C513EBB7-920F-416E-A4D5-422B8E0321B1}"/>
                </a:ext>
              </a:extLst>
            </p:cNvPr>
            <p:cNvSpPr>
              <a:spLocks/>
            </p:cNvSpPr>
            <p:nvPr/>
          </p:nvSpPr>
          <p:spPr bwMode="auto">
            <a:xfrm>
              <a:off x="1530" y="3180"/>
              <a:ext cx="4765" cy="448"/>
            </a:xfrm>
            <a:custGeom>
              <a:avLst/>
              <a:gdLst>
                <a:gd name="T0" fmla="*/ 4765 w 4765"/>
                <a:gd name="T1" fmla="*/ 291 h 448"/>
                <a:gd name="T2" fmla="*/ 2438 w 4765"/>
                <a:gd name="T3" fmla="*/ 291 h 448"/>
                <a:gd name="T4" fmla="*/ 2438 w 4765"/>
                <a:gd name="T5" fmla="*/ 336 h 448"/>
                <a:gd name="T6" fmla="*/ 2494 w 4765"/>
                <a:gd name="T7" fmla="*/ 336 h 448"/>
                <a:gd name="T8" fmla="*/ 2382 w 4765"/>
                <a:gd name="T9" fmla="*/ 448 h 448"/>
                <a:gd name="T10" fmla="*/ 2271 w 4765"/>
                <a:gd name="T11" fmla="*/ 336 h 448"/>
                <a:gd name="T12" fmla="*/ 2327 w 4765"/>
                <a:gd name="T13" fmla="*/ 336 h 448"/>
                <a:gd name="T14" fmla="*/ 2327 w 4765"/>
                <a:gd name="T15" fmla="*/ 291 h 448"/>
                <a:gd name="T16" fmla="*/ 0 w 4765"/>
                <a:gd name="T17" fmla="*/ 291 h 448"/>
                <a:gd name="T18" fmla="*/ 0 w 4765"/>
                <a:gd name="T19" fmla="*/ 0 h 448"/>
                <a:gd name="T20" fmla="*/ 4765 w 4765"/>
                <a:gd name="T21" fmla="*/ 0 h 448"/>
                <a:gd name="T22" fmla="*/ 4765 w 4765"/>
                <a:gd name="T23" fmla="*/ 291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5" h="448">
                  <a:moveTo>
                    <a:pt x="4765" y="291"/>
                  </a:moveTo>
                  <a:lnTo>
                    <a:pt x="2438" y="291"/>
                  </a:lnTo>
                  <a:lnTo>
                    <a:pt x="2438" y="336"/>
                  </a:lnTo>
                  <a:lnTo>
                    <a:pt x="2494" y="336"/>
                  </a:lnTo>
                  <a:lnTo>
                    <a:pt x="2382" y="448"/>
                  </a:lnTo>
                  <a:lnTo>
                    <a:pt x="2271" y="336"/>
                  </a:lnTo>
                  <a:lnTo>
                    <a:pt x="2327" y="336"/>
                  </a:lnTo>
                  <a:lnTo>
                    <a:pt x="2327" y="291"/>
                  </a:lnTo>
                  <a:lnTo>
                    <a:pt x="0" y="291"/>
                  </a:lnTo>
                  <a:lnTo>
                    <a:pt x="0" y="0"/>
                  </a:lnTo>
                  <a:lnTo>
                    <a:pt x="4765" y="0"/>
                  </a:lnTo>
                  <a:lnTo>
                    <a:pt x="4765" y="291"/>
                  </a:lnTo>
                  <a:close/>
                </a:path>
              </a:pathLst>
            </a:custGeom>
            <a:solidFill>
              <a:srgbClr val="447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20">
              <a:extLst>
                <a:ext uri="{FF2B5EF4-FFF2-40B4-BE49-F238E27FC236}">
                  <a16:creationId xmlns:a16="http://schemas.microsoft.com/office/drawing/2014/main" id="{97E4EE57-7804-4D5C-8F06-9FE739BEB08D}"/>
                </a:ext>
              </a:extLst>
            </p:cNvPr>
            <p:cNvSpPr>
              <a:spLocks/>
            </p:cNvSpPr>
            <p:nvPr/>
          </p:nvSpPr>
          <p:spPr bwMode="auto">
            <a:xfrm>
              <a:off x="1530" y="3180"/>
              <a:ext cx="4765" cy="448"/>
            </a:xfrm>
            <a:custGeom>
              <a:avLst/>
              <a:gdLst>
                <a:gd name="T0" fmla="*/ 4765 w 4765"/>
                <a:gd name="T1" fmla="*/ 291 h 448"/>
                <a:gd name="T2" fmla="*/ 2438 w 4765"/>
                <a:gd name="T3" fmla="*/ 291 h 448"/>
                <a:gd name="T4" fmla="*/ 2438 w 4765"/>
                <a:gd name="T5" fmla="*/ 336 h 448"/>
                <a:gd name="T6" fmla="*/ 2494 w 4765"/>
                <a:gd name="T7" fmla="*/ 336 h 448"/>
                <a:gd name="T8" fmla="*/ 2382 w 4765"/>
                <a:gd name="T9" fmla="*/ 448 h 448"/>
                <a:gd name="T10" fmla="*/ 2271 w 4765"/>
                <a:gd name="T11" fmla="*/ 336 h 448"/>
                <a:gd name="T12" fmla="*/ 2327 w 4765"/>
                <a:gd name="T13" fmla="*/ 336 h 448"/>
                <a:gd name="T14" fmla="*/ 2327 w 4765"/>
                <a:gd name="T15" fmla="*/ 291 h 448"/>
                <a:gd name="T16" fmla="*/ 0 w 4765"/>
                <a:gd name="T17" fmla="*/ 291 h 448"/>
                <a:gd name="T18" fmla="*/ 0 w 4765"/>
                <a:gd name="T19" fmla="*/ 0 h 448"/>
                <a:gd name="T20" fmla="*/ 4765 w 4765"/>
                <a:gd name="T21" fmla="*/ 0 h 448"/>
                <a:gd name="T22" fmla="*/ 4765 w 4765"/>
                <a:gd name="T23" fmla="*/ 291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5" h="448">
                  <a:moveTo>
                    <a:pt x="4765" y="291"/>
                  </a:moveTo>
                  <a:lnTo>
                    <a:pt x="2438" y="291"/>
                  </a:lnTo>
                  <a:lnTo>
                    <a:pt x="2438" y="336"/>
                  </a:lnTo>
                  <a:lnTo>
                    <a:pt x="2494" y="336"/>
                  </a:lnTo>
                  <a:lnTo>
                    <a:pt x="2382" y="448"/>
                  </a:lnTo>
                  <a:lnTo>
                    <a:pt x="2271" y="336"/>
                  </a:lnTo>
                  <a:lnTo>
                    <a:pt x="2327" y="336"/>
                  </a:lnTo>
                  <a:lnTo>
                    <a:pt x="2327" y="291"/>
                  </a:lnTo>
                  <a:lnTo>
                    <a:pt x="0" y="291"/>
                  </a:lnTo>
                  <a:lnTo>
                    <a:pt x="0" y="0"/>
                  </a:lnTo>
                  <a:lnTo>
                    <a:pt x="4765" y="0"/>
                  </a:lnTo>
                  <a:lnTo>
                    <a:pt x="4765" y="291"/>
                  </a:lnTo>
                  <a:close/>
                </a:path>
              </a:pathLst>
            </a:custGeom>
            <a:noFill/>
            <a:ln w="1587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045" name="Picture 21">
              <a:extLst>
                <a:ext uri="{FF2B5EF4-FFF2-40B4-BE49-F238E27FC236}">
                  <a16:creationId xmlns:a16="http://schemas.microsoft.com/office/drawing/2014/main" id="{4209A42A-9B41-4EAE-9C99-13DDD556AB66}"/>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628" y="3097"/>
              <a:ext cx="56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6" name="Picture 22">
              <a:extLst>
                <a:ext uri="{FF2B5EF4-FFF2-40B4-BE49-F238E27FC236}">
                  <a16:creationId xmlns:a16="http://schemas.microsoft.com/office/drawing/2014/main" id="{0212B3A3-1D85-435A-BE9D-893C337F7C63}"/>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628" y="3097"/>
              <a:ext cx="56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23">
              <a:extLst>
                <a:ext uri="{FF2B5EF4-FFF2-40B4-BE49-F238E27FC236}">
                  <a16:creationId xmlns:a16="http://schemas.microsoft.com/office/drawing/2014/main" id="{24B84A63-7B3A-4017-B15E-02671A1CA11F}"/>
                </a:ext>
              </a:extLst>
            </p:cNvPr>
            <p:cNvSpPr>
              <a:spLocks noChangeArrowheads="1"/>
            </p:cNvSpPr>
            <p:nvPr/>
          </p:nvSpPr>
          <p:spPr bwMode="auto">
            <a:xfrm>
              <a:off x="1531" y="3337"/>
              <a:ext cx="4764" cy="13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48" name="Picture 24">
              <a:extLst>
                <a:ext uri="{FF2B5EF4-FFF2-40B4-BE49-F238E27FC236}">
                  <a16:creationId xmlns:a16="http://schemas.microsoft.com/office/drawing/2014/main" id="{7800C652-5A79-4AF5-B17E-C30CF7E2DEE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30" y="3338"/>
              <a:ext cx="4765"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25">
              <a:extLst>
                <a:ext uri="{FF2B5EF4-FFF2-40B4-BE49-F238E27FC236}">
                  <a16:creationId xmlns:a16="http://schemas.microsoft.com/office/drawing/2014/main" id="{6B545721-F517-4FB4-8E29-ECDD74F33EE1}"/>
                </a:ext>
              </a:extLst>
            </p:cNvPr>
            <p:cNvSpPr>
              <a:spLocks noChangeArrowheads="1"/>
            </p:cNvSpPr>
            <p:nvPr/>
          </p:nvSpPr>
          <p:spPr bwMode="auto">
            <a:xfrm>
              <a:off x="1531" y="3337"/>
              <a:ext cx="4764" cy="133"/>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26">
              <a:extLst>
                <a:ext uri="{FF2B5EF4-FFF2-40B4-BE49-F238E27FC236}">
                  <a16:creationId xmlns:a16="http://schemas.microsoft.com/office/drawing/2014/main" id="{18FCD63E-62D3-48FD-8699-FDD4FA577922}"/>
                </a:ext>
              </a:extLst>
            </p:cNvPr>
            <p:cNvSpPr>
              <a:spLocks noChangeArrowheads="1"/>
            </p:cNvSpPr>
            <p:nvPr/>
          </p:nvSpPr>
          <p:spPr bwMode="auto">
            <a:xfrm>
              <a:off x="1526" y="3332"/>
              <a:ext cx="4775" cy="145"/>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27">
              <a:extLst>
                <a:ext uri="{FF2B5EF4-FFF2-40B4-BE49-F238E27FC236}">
                  <a16:creationId xmlns:a16="http://schemas.microsoft.com/office/drawing/2014/main" id="{ED80579D-AD99-48F8-812C-97D693C1F486}"/>
                </a:ext>
              </a:extLst>
            </p:cNvPr>
            <p:cNvSpPr>
              <a:spLocks noEditPoints="1"/>
            </p:cNvSpPr>
            <p:nvPr/>
          </p:nvSpPr>
          <p:spPr bwMode="auto">
            <a:xfrm>
              <a:off x="1526" y="3333"/>
              <a:ext cx="4773" cy="143"/>
            </a:xfrm>
            <a:custGeom>
              <a:avLst/>
              <a:gdLst>
                <a:gd name="T0" fmla="*/ 0 w 4773"/>
                <a:gd name="T1" fmla="*/ 0 h 143"/>
                <a:gd name="T2" fmla="*/ 4773 w 4773"/>
                <a:gd name="T3" fmla="*/ 0 h 143"/>
                <a:gd name="T4" fmla="*/ 4773 w 4773"/>
                <a:gd name="T5" fmla="*/ 143 h 143"/>
                <a:gd name="T6" fmla="*/ 0 w 4773"/>
                <a:gd name="T7" fmla="*/ 143 h 143"/>
                <a:gd name="T8" fmla="*/ 0 w 4773"/>
                <a:gd name="T9" fmla="*/ 0 h 143"/>
                <a:gd name="T10" fmla="*/ 9 w 4773"/>
                <a:gd name="T11" fmla="*/ 138 h 143"/>
                <a:gd name="T12" fmla="*/ 4 w 4773"/>
                <a:gd name="T13" fmla="*/ 133 h 143"/>
                <a:gd name="T14" fmla="*/ 4769 w 4773"/>
                <a:gd name="T15" fmla="*/ 133 h 143"/>
                <a:gd name="T16" fmla="*/ 4764 w 4773"/>
                <a:gd name="T17" fmla="*/ 138 h 143"/>
                <a:gd name="T18" fmla="*/ 4764 w 4773"/>
                <a:gd name="T19" fmla="*/ 5 h 143"/>
                <a:gd name="T20" fmla="*/ 4769 w 4773"/>
                <a:gd name="T21" fmla="*/ 10 h 143"/>
                <a:gd name="T22" fmla="*/ 4 w 4773"/>
                <a:gd name="T23" fmla="*/ 10 h 143"/>
                <a:gd name="T24" fmla="*/ 9 w 4773"/>
                <a:gd name="T25" fmla="*/ 5 h 143"/>
                <a:gd name="T26" fmla="*/ 9 w 4773"/>
                <a:gd name="T27" fmla="*/ 13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3" h="143">
                  <a:moveTo>
                    <a:pt x="0" y="0"/>
                  </a:moveTo>
                  <a:lnTo>
                    <a:pt x="4773" y="0"/>
                  </a:lnTo>
                  <a:lnTo>
                    <a:pt x="4773" y="143"/>
                  </a:lnTo>
                  <a:lnTo>
                    <a:pt x="0" y="143"/>
                  </a:lnTo>
                  <a:lnTo>
                    <a:pt x="0" y="0"/>
                  </a:lnTo>
                  <a:close/>
                  <a:moveTo>
                    <a:pt x="9" y="138"/>
                  </a:moveTo>
                  <a:lnTo>
                    <a:pt x="4" y="133"/>
                  </a:lnTo>
                  <a:lnTo>
                    <a:pt x="4769" y="133"/>
                  </a:lnTo>
                  <a:lnTo>
                    <a:pt x="4764" y="138"/>
                  </a:lnTo>
                  <a:lnTo>
                    <a:pt x="4764" y="5"/>
                  </a:lnTo>
                  <a:lnTo>
                    <a:pt x="4769" y="10"/>
                  </a:lnTo>
                  <a:lnTo>
                    <a:pt x="4" y="10"/>
                  </a:lnTo>
                  <a:lnTo>
                    <a:pt x="9" y="5"/>
                  </a:lnTo>
                  <a:lnTo>
                    <a:pt x="9"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Rectangle 28">
              <a:extLst>
                <a:ext uri="{FF2B5EF4-FFF2-40B4-BE49-F238E27FC236}">
                  <a16:creationId xmlns:a16="http://schemas.microsoft.com/office/drawing/2014/main" id="{68C0B710-1B6C-4F4A-97E5-FA788027A318}"/>
                </a:ext>
              </a:extLst>
            </p:cNvPr>
            <p:cNvSpPr>
              <a:spLocks noChangeArrowheads="1"/>
            </p:cNvSpPr>
            <p:nvPr/>
          </p:nvSpPr>
          <p:spPr bwMode="auto">
            <a:xfrm>
              <a:off x="1526" y="3332"/>
              <a:ext cx="4775" cy="145"/>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53" name="Picture 29">
              <a:extLst>
                <a:ext uri="{FF2B5EF4-FFF2-40B4-BE49-F238E27FC236}">
                  <a16:creationId xmlns:a16="http://schemas.microsoft.com/office/drawing/2014/main" id="{D40D11F5-435B-46E1-97CB-53FF7B1507AB}"/>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034" y="3311"/>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 name="Picture 30">
              <a:extLst>
                <a:ext uri="{FF2B5EF4-FFF2-40B4-BE49-F238E27FC236}">
                  <a16:creationId xmlns:a16="http://schemas.microsoft.com/office/drawing/2014/main" id="{07AB48F2-5455-4195-BD08-47028DC7CA73}"/>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034" y="3311"/>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5" name="Picture 31">
              <a:extLst>
                <a:ext uri="{FF2B5EF4-FFF2-40B4-BE49-F238E27FC236}">
                  <a16:creationId xmlns:a16="http://schemas.microsoft.com/office/drawing/2014/main" id="{C41DC0A4-D284-4883-A4E9-210457300B94}"/>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676" y="3311"/>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6" name="Picture 32">
              <a:extLst>
                <a:ext uri="{FF2B5EF4-FFF2-40B4-BE49-F238E27FC236}">
                  <a16:creationId xmlns:a16="http://schemas.microsoft.com/office/drawing/2014/main" id="{77384181-D78F-4E20-BAC3-B20B68F600FA}"/>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676" y="3311"/>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7" name="Picture 33">
              <a:extLst>
                <a:ext uri="{FF2B5EF4-FFF2-40B4-BE49-F238E27FC236}">
                  <a16:creationId xmlns:a16="http://schemas.microsoft.com/office/drawing/2014/main" id="{0515EBFD-3AD7-4B7F-8C4F-41730EFB195F}"/>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318" y="3311"/>
              <a:ext cx="687"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8" name="Picture 34">
              <a:extLst>
                <a:ext uri="{FF2B5EF4-FFF2-40B4-BE49-F238E27FC236}">
                  <a16:creationId xmlns:a16="http://schemas.microsoft.com/office/drawing/2014/main" id="{57EFA9F3-6311-4660-A35B-33149D86C123}"/>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4318" y="3311"/>
              <a:ext cx="687"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Freeform 35">
              <a:extLst>
                <a:ext uri="{FF2B5EF4-FFF2-40B4-BE49-F238E27FC236}">
                  <a16:creationId xmlns:a16="http://schemas.microsoft.com/office/drawing/2014/main" id="{21AD7BA2-35F2-4B23-993A-7E6F1771DCAA}"/>
                </a:ext>
              </a:extLst>
            </p:cNvPr>
            <p:cNvSpPr>
              <a:spLocks/>
            </p:cNvSpPr>
            <p:nvPr/>
          </p:nvSpPr>
          <p:spPr bwMode="auto">
            <a:xfrm>
              <a:off x="1530" y="2738"/>
              <a:ext cx="4765" cy="447"/>
            </a:xfrm>
            <a:custGeom>
              <a:avLst/>
              <a:gdLst>
                <a:gd name="T0" fmla="*/ 4765 w 4765"/>
                <a:gd name="T1" fmla="*/ 290 h 447"/>
                <a:gd name="T2" fmla="*/ 2438 w 4765"/>
                <a:gd name="T3" fmla="*/ 290 h 447"/>
                <a:gd name="T4" fmla="*/ 2438 w 4765"/>
                <a:gd name="T5" fmla="*/ 335 h 447"/>
                <a:gd name="T6" fmla="*/ 2494 w 4765"/>
                <a:gd name="T7" fmla="*/ 335 h 447"/>
                <a:gd name="T8" fmla="*/ 2382 w 4765"/>
                <a:gd name="T9" fmla="*/ 447 h 447"/>
                <a:gd name="T10" fmla="*/ 2271 w 4765"/>
                <a:gd name="T11" fmla="*/ 335 h 447"/>
                <a:gd name="T12" fmla="*/ 2327 w 4765"/>
                <a:gd name="T13" fmla="*/ 335 h 447"/>
                <a:gd name="T14" fmla="*/ 2327 w 4765"/>
                <a:gd name="T15" fmla="*/ 290 h 447"/>
                <a:gd name="T16" fmla="*/ 0 w 4765"/>
                <a:gd name="T17" fmla="*/ 290 h 447"/>
                <a:gd name="T18" fmla="*/ 0 w 4765"/>
                <a:gd name="T19" fmla="*/ 0 h 447"/>
                <a:gd name="T20" fmla="*/ 4765 w 4765"/>
                <a:gd name="T21" fmla="*/ 0 h 447"/>
                <a:gd name="T22" fmla="*/ 4765 w 4765"/>
                <a:gd name="T23" fmla="*/ 290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5" h="447">
                  <a:moveTo>
                    <a:pt x="4765" y="290"/>
                  </a:moveTo>
                  <a:lnTo>
                    <a:pt x="2438" y="290"/>
                  </a:lnTo>
                  <a:lnTo>
                    <a:pt x="2438" y="335"/>
                  </a:lnTo>
                  <a:lnTo>
                    <a:pt x="2494" y="335"/>
                  </a:lnTo>
                  <a:lnTo>
                    <a:pt x="2382" y="447"/>
                  </a:lnTo>
                  <a:lnTo>
                    <a:pt x="2271" y="335"/>
                  </a:lnTo>
                  <a:lnTo>
                    <a:pt x="2327" y="335"/>
                  </a:lnTo>
                  <a:lnTo>
                    <a:pt x="2327" y="290"/>
                  </a:lnTo>
                  <a:lnTo>
                    <a:pt x="0" y="290"/>
                  </a:lnTo>
                  <a:lnTo>
                    <a:pt x="0" y="0"/>
                  </a:lnTo>
                  <a:lnTo>
                    <a:pt x="4765" y="0"/>
                  </a:lnTo>
                  <a:lnTo>
                    <a:pt x="4765" y="290"/>
                  </a:lnTo>
                  <a:close/>
                </a:path>
              </a:pathLst>
            </a:custGeom>
            <a:solidFill>
              <a:srgbClr val="447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36">
              <a:extLst>
                <a:ext uri="{FF2B5EF4-FFF2-40B4-BE49-F238E27FC236}">
                  <a16:creationId xmlns:a16="http://schemas.microsoft.com/office/drawing/2014/main" id="{A836C4DC-9AE0-48D6-A50C-5D3E576D5121}"/>
                </a:ext>
              </a:extLst>
            </p:cNvPr>
            <p:cNvSpPr>
              <a:spLocks/>
            </p:cNvSpPr>
            <p:nvPr/>
          </p:nvSpPr>
          <p:spPr bwMode="auto">
            <a:xfrm>
              <a:off x="1530" y="2738"/>
              <a:ext cx="4765" cy="447"/>
            </a:xfrm>
            <a:custGeom>
              <a:avLst/>
              <a:gdLst>
                <a:gd name="T0" fmla="*/ 4765 w 4765"/>
                <a:gd name="T1" fmla="*/ 290 h 447"/>
                <a:gd name="T2" fmla="*/ 2438 w 4765"/>
                <a:gd name="T3" fmla="*/ 290 h 447"/>
                <a:gd name="T4" fmla="*/ 2438 w 4765"/>
                <a:gd name="T5" fmla="*/ 335 h 447"/>
                <a:gd name="T6" fmla="*/ 2494 w 4765"/>
                <a:gd name="T7" fmla="*/ 335 h 447"/>
                <a:gd name="T8" fmla="*/ 2382 w 4765"/>
                <a:gd name="T9" fmla="*/ 447 h 447"/>
                <a:gd name="T10" fmla="*/ 2271 w 4765"/>
                <a:gd name="T11" fmla="*/ 335 h 447"/>
                <a:gd name="T12" fmla="*/ 2327 w 4765"/>
                <a:gd name="T13" fmla="*/ 335 h 447"/>
                <a:gd name="T14" fmla="*/ 2327 w 4765"/>
                <a:gd name="T15" fmla="*/ 290 h 447"/>
                <a:gd name="T16" fmla="*/ 0 w 4765"/>
                <a:gd name="T17" fmla="*/ 290 h 447"/>
                <a:gd name="T18" fmla="*/ 0 w 4765"/>
                <a:gd name="T19" fmla="*/ 0 h 447"/>
                <a:gd name="T20" fmla="*/ 4765 w 4765"/>
                <a:gd name="T21" fmla="*/ 0 h 447"/>
                <a:gd name="T22" fmla="*/ 4765 w 4765"/>
                <a:gd name="T23" fmla="*/ 290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5" h="447">
                  <a:moveTo>
                    <a:pt x="4765" y="290"/>
                  </a:moveTo>
                  <a:lnTo>
                    <a:pt x="2438" y="290"/>
                  </a:lnTo>
                  <a:lnTo>
                    <a:pt x="2438" y="335"/>
                  </a:lnTo>
                  <a:lnTo>
                    <a:pt x="2494" y="335"/>
                  </a:lnTo>
                  <a:lnTo>
                    <a:pt x="2382" y="447"/>
                  </a:lnTo>
                  <a:lnTo>
                    <a:pt x="2271" y="335"/>
                  </a:lnTo>
                  <a:lnTo>
                    <a:pt x="2327" y="335"/>
                  </a:lnTo>
                  <a:lnTo>
                    <a:pt x="2327" y="290"/>
                  </a:lnTo>
                  <a:lnTo>
                    <a:pt x="0" y="290"/>
                  </a:lnTo>
                  <a:lnTo>
                    <a:pt x="0" y="0"/>
                  </a:lnTo>
                  <a:lnTo>
                    <a:pt x="4765" y="0"/>
                  </a:lnTo>
                  <a:lnTo>
                    <a:pt x="4765" y="290"/>
                  </a:lnTo>
                  <a:close/>
                </a:path>
              </a:pathLst>
            </a:custGeom>
            <a:noFill/>
            <a:ln w="1587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061" name="Picture 37">
              <a:extLst>
                <a:ext uri="{FF2B5EF4-FFF2-40B4-BE49-F238E27FC236}">
                  <a16:creationId xmlns:a16="http://schemas.microsoft.com/office/drawing/2014/main" id="{D6D85920-E50C-4708-81E7-95744A567090}"/>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628" y="2654"/>
              <a:ext cx="56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2" name="Picture 38">
              <a:extLst>
                <a:ext uri="{FF2B5EF4-FFF2-40B4-BE49-F238E27FC236}">
                  <a16:creationId xmlns:a16="http://schemas.microsoft.com/office/drawing/2014/main" id="{5E8525FA-733C-47FE-9109-F8971F533CC5}"/>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628" y="2654"/>
              <a:ext cx="56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39">
              <a:extLst>
                <a:ext uri="{FF2B5EF4-FFF2-40B4-BE49-F238E27FC236}">
                  <a16:creationId xmlns:a16="http://schemas.microsoft.com/office/drawing/2014/main" id="{F1B91785-4C4A-470C-A81E-1B7E26DA1BA9}"/>
                </a:ext>
              </a:extLst>
            </p:cNvPr>
            <p:cNvSpPr>
              <a:spLocks noChangeArrowheads="1"/>
            </p:cNvSpPr>
            <p:nvPr/>
          </p:nvSpPr>
          <p:spPr bwMode="auto">
            <a:xfrm>
              <a:off x="1531" y="2894"/>
              <a:ext cx="4764" cy="134"/>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64" name="Picture 40">
              <a:extLst>
                <a:ext uri="{FF2B5EF4-FFF2-40B4-BE49-F238E27FC236}">
                  <a16:creationId xmlns:a16="http://schemas.microsoft.com/office/drawing/2014/main" id="{68A93E78-63EB-4CC5-AD78-8F20ED581AEA}"/>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530" y="2895"/>
              <a:ext cx="4765"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41">
              <a:extLst>
                <a:ext uri="{FF2B5EF4-FFF2-40B4-BE49-F238E27FC236}">
                  <a16:creationId xmlns:a16="http://schemas.microsoft.com/office/drawing/2014/main" id="{D65294E4-A096-4401-85DF-D1D2747F875D}"/>
                </a:ext>
              </a:extLst>
            </p:cNvPr>
            <p:cNvSpPr>
              <a:spLocks noChangeArrowheads="1"/>
            </p:cNvSpPr>
            <p:nvPr/>
          </p:nvSpPr>
          <p:spPr bwMode="auto">
            <a:xfrm>
              <a:off x="1531" y="2894"/>
              <a:ext cx="4764" cy="134"/>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Rectangle 42">
              <a:extLst>
                <a:ext uri="{FF2B5EF4-FFF2-40B4-BE49-F238E27FC236}">
                  <a16:creationId xmlns:a16="http://schemas.microsoft.com/office/drawing/2014/main" id="{02F35CE0-3148-4C8C-83B6-685F4DEA3C6E}"/>
                </a:ext>
              </a:extLst>
            </p:cNvPr>
            <p:cNvSpPr>
              <a:spLocks noChangeArrowheads="1"/>
            </p:cNvSpPr>
            <p:nvPr/>
          </p:nvSpPr>
          <p:spPr bwMode="auto">
            <a:xfrm>
              <a:off x="1526" y="2889"/>
              <a:ext cx="4775" cy="145"/>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43">
              <a:extLst>
                <a:ext uri="{FF2B5EF4-FFF2-40B4-BE49-F238E27FC236}">
                  <a16:creationId xmlns:a16="http://schemas.microsoft.com/office/drawing/2014/main" id="{C25A3ED4-06ED-4E20-A59A-19FFC658D483}"/>
                </a:ext>
              </a:extLst>
            </p:cNvPr>
            <p:cNvSpPr>
              <a:spLocks noEditPoints="1"/>
            </p:cNvSpPr>
            <p:nvPr/>
          </p:nvSpPr>
          <p:spPr bwMode="auto">
            <a:xfrm>
              <a:off x="1526" y="2890"/>
              <a:ext cx="4773" cy="143"/>
            </a:xfrm>
            <a:custGeom>
              <a:avLst/>
              <a:gdLst>
                <a:gd name="T0" fmla="*/ 0 w 4773"/>
                <a:gd name="T1" fmla="*/ 0 h 143"/>
                <a:gd name="T2" fmla="*/ 4773 w 4773"/>
                <a:gd name="T3" fmla="*/ 0 h 143"/>
                <a:gd name="T4" fmla="*/ 4773 w 4773"/>
                <a:gd name="T5" fmla="*/ 143 h 143"/>
                <a:gd name="T6" fmla="*/ 0 w 4773"/>
                <a:gd name="T7" fmla="*/ 143 h 143"/>
                <a:gd name="T8" fmla="*/ 0 w 4773"/>
                <a:gd name="T9" fmla="*/ 0 h 143"/>
                <a:gd name="T10" fmla="*/ 9 w 4773"/>
                <a:gd name="T11" fmla="*/ 138 h 143"/>
                <a:gd name="T12" fmla="*/ 4 w 4773"/>
                <a:gd name="T13" fmla="*/ 133 h 143"/>
                <a:gd name="T14" fmla="*/ 4769 w 4773"/>
                <a:gd name="T15" fmla="*/ 133 h 143"/>
                <a:gd name="T16" fmla="*/ 4764 w 4773"/>
                <a:gd name="T17" fmla="*/ 138 h 143"/>
                <a:gd name="T18" fmla="*/ 4764 w 4773"/>
                <a:gd name="T19" fmla="*/ 5 h 143"/>
                <a:gd name="T20" fmla="*/ 4769 w 4773"/>
                <a:gd name="T21" fmla="*/ 10 h 143"/>
                <a:gd name="T22" fmla="*/ 4 w 4773"/>
                <a:gd name="T23" fmla="*/ 10 h 143"/>
                <a:gd name="T24" fmla="*/ 9 w 4773"/>
                <a:gd name="T25" fmla="*/ 5 h 143"/>
                <a:gd name="T26" fmla="*/ 9 w 4773"/>
                <a:gd name="T27" fmla="*/ 13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3" h="143">
                  <a:moveTo>
                    <a:pt x="0" y="0"/>
                  </a:moveTo>
                  <a:lnTo>
                    <a:pt x="4773" y="0"/>
                  </a:lnTo>
                  <a:lnTo>
                    <a:pt x="4773" y="143"/>
                  </a:lnTo>
                  <a:lnTo>
                    <a:pt x="0" y="143"/>
                  </a:lnTo>
                  <a:lnTo>
                    <a:pt x="0" y="0"/>
                  </a:lnTo>
                  <a:close/>
                  <a:moveTo>
                    <a:pt x="9" y="138"/>
                  </a:moveTo>
                  <a:lnTo>
                    <a:pt x="4" y="133"/>
                  </a:lnTo>
                  <a:lnTo>
                    <a:pt x="4769" y="133"/>
                  </a:lnTo>
                  <a:lnTo>
                    <a:pt x="4764" y="138"/>
                  </a:lnTo>
                  <a:lnTo>
                    <a:pt x="4764" y="5"/>
                  </a:lnTo>
                  <a:lnTo>
                    <a:pt x="4769" y="10"/>
                  </a:lnTo>
                  <a:lnTo>
                    <a:pt x="4" y="10"/>
                  </a:lnTo>
                  <a:lnTo>
                    <a:pt x="9" y="5"/>
                  </a:lnTo>
                  <a:lnTo>
                    <a:pt x="9"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Rectangle 44">
              <a:extLst>
                <a:ext uri="{FF2B5EF4-FFF2-40B4-BE49-F238E27FC236}">
                  <a16:creationId xmlns:a16="http://schemas.microsoft.com/office/drawing/2014/main" id="{8EAC516A-D097-496B-98E1-CAECAE2BEA84}"/>
                </a:ext>
              </a:extLst>
            </p:cNvPr>
            <p:cNvSpPr>
              <a:spLocks noChangeArrowheads="1"/>
            </p:cNvSpPr>
            <p:nvPr/>
          </p:nvSpPr>
          <p:spPr bwMode="auto">
            <a:xfrm>
              <a:off x="1526" y="2889"/>
              <a:ext cx="4775" cy="145"/>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69" name="Picture 45">
              <a:extLst>
                <a:ext uri="{FF2B5EF4-FFF2-40B4-BE49-F238E27FC236}">
                  <a16:creationId xmlns:a16="http://schemas.microsoft.com/office/drawing/2014/main" id="{D9EF74A7-AEBA-4F7A-9F5F-488224EA22C3}"/>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034" y="2868"/>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0" name="Picture 46">
              <a:extLst>
                <a:ext uri="{FF2B5EF4-FFF2-40B4-BE49-F238E27FC236}">
                  <a16:creationId xmlns:a16="http://schemas.microsoft.com/office/drawing/2014/main" id="{9499D972-5DC4-4604-9C3B-BDCCDBD66870}"/>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3034" y="2868"/>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1" name="Picture 47">
              <a:extLst>
                <a:ext uri="{FF2B5EF4-FFF2-40B4-BE49-F238E27FC236}">
                  <a16:creationId xmlns:a16="http://schemas.microsoft.com/office/drawing/2014/main" id="{AC9370E4-54AF-4F93-8E6A-D2185C96F32E}"/>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3676" y="2868"/>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2" name="Picture 48">
              <a:extLst>
                <a:ext uri="{FF2B5EF4-FFF2-40B4-BE49-F238E27FC236}">
                  <a16:creationId xmlns:a16="http://schemas.microsoft.com/office/drawing/2014/main" id="{0F20C9F8-9EA7-4FB2-B56C-D00257D7D6A7}"/>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3676" y="2868"/>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3" name="Picture 49">
              <a:extLst>
                <a:ext uri="{FF2B5EF4-FFF2-40B4-BE49-F238E27FC236}">
                  <a16:creationId xmlns:a16="http://schemas.microsoft.com/office/drawing/2014/main" id="{22CBCACD-05B5-4CCF-9F74-48610722D209}"/>
                </a:ext>
              </a:extLst>
            </p:cNvPr>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4318" y="2868"/>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4" name="Picture 50">
              <a:extLst>
                <a:ext uri="{FF2B5EF4-FFF2-40B4-BE49-F238E27FC236}">
                  <a16:creationId xmlns:a16="http://schemas.microsoft.com/office/drawing/2014/main" id="{8D3BF308-2A17-4CA9-B073-55FA8D8C4A33}"/>
                </a:ext>
              </a:extLst>
            </p:cNvPr>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4318" y="2868"/>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 name="Freeform 51">
              <a:extLst>
                <a:ext uri="{FF2B5EF4-FFF2-40B4-BE49-F238E27FC236}">
                  <a16:creationId xmlns:a16="http://schemas.microsoft.com/office/drawing/2014/main" id="{D6A2A61F-7E29-4FBF-8B1A-958FB31C58E2}"/>
                </a:ext>
              </a:extLst>
            </p:cNvPr>
            <p:cNvSpPr>
              <a:spLocks/>
            </p:cNvSpPr>
            <p:nvPr/>
          </p:nvSpPr>
          <p:spPr bwMode="auto">
            <a:xfrm>
              <a:off x="1530" y="2295"/>
              <a:ext cx="4765" cy="447"/>
            </a:xfrm>
            <a:custGeom>
              <a:avLst/>
              <a:gdLst>
                <a:gd name="T0" fmla="*/ 4765 w 4765"/>
                <a:gd name="T1" fmla="*/ 291 h 447"/>
                <a:gd name="T2" fmla="*/ 2438 w 4765"/>
                <a:gd name="T3" fmla="*/ 291 h 447"/>
                <a:gd name="T4" fmla="*/ 2438 w 4765"/>
                <a:gd name="T5" fmla="*/ 335 h 447"/>
                <a:gd name="T6" fmla="*/ 2494 w 4765"/>
                <a:gd name="T7" fmla="*/ 335 h 447"/>
                <a:gd name="T8" fmla="*/ 2382 w 4765"/>
                <a:gd name="T9" fmla="*/ 447 h 447"/>
                <a:gd name="T10" fmla="*/ 2271 w 4765"/>
                <a:gd name="T11" fmla="*/ 335 h 447"/>
                <a:gd name="T12" fmla="*/ 2327 w 4765"/>
                <a:gd name="T13" fmla="*/ 335 h 447"/>
                <a:gd name="T14" fmla="*/ 2327 w 4765"/>
                <a:gd name="T15" fmla="*/ 291 h 447"/>
                <a:gd name="T16" fmla="*/ 0 w 4765"/>
                <a:gd name="T17" fmla="*/ 291 h 447"/>
                <a:gd name="T18" fmla="*/ 0 w 4765"/>
                <a:gd name="T19" fmla="*/ 0 h 447"/>
                <a:gd name="T20" fmla="*/ 4765 w 4765"/>
                <a:gd name="T21" fmla="*/ 0 h 447"/>
                <a:gd name="T22" fmla="*/ 4765 w 4765"/>
                <a:gd name="T23" fmla="*/ 29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5" h="447">
                  <a:moveTo>
                    <a:pt x="4765" y="291"/>
                  </a:moveTo>
                  <a:lnTo>
                    <a:pt x="2438" y="291"/>
                  </a:lnTo>
                  <a:lnTo>
                    <a:pt x="2438" y="335"/>
                  </a:lnTo>
                  <a:lnTo>
                    <a:pt x="2494" y="335"/>
                  </a:lnTo>
                  <a:lnTo>
                    <a:pt x="2382" y="447"/>
                  </a:lnTo>
                  <a:lnTo>
                    <a:pt x="2271" y="335"/>
                  </a:lnTo>
                  <a:lnTo>
                    <a:pt x="2327" y="335"/>
                  </a:lnTo>
                  <a:lnTo>
                    <a:pt x="2327" y="291"/>
                  </a:lnTo>
                  <a:lnTo>
                    <a:pt x="0" y="291"/>
                  </a:lnTo>
                  <a:lnTo>
                    <a:pt x="0" y="0"/>
                  </a:lnTo>
                  <a:lnTo>
                    <a:pt x="4765" y="0"/>
                  </a:lnTo>
                  <a:lnTo>
                    <a:pt x="4765" y="291"/>
                  </a:lnTo>
                  <a:close/>
                </a:path>
              </a:pathLst>
            </a:custGeom>
            <a:solidFill>
              <a:srgbClr val="447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5" name="Freeform 52">
              <a:extLst>
                <a:ext uri="{FF2B5EF4-FFF2-40B4-BE49-F238E27FC236}">
                  <a16:creationId xmlns:a16="http://schemas.microsoft.com/office/drawing/2014/main" id="{954AA744-1B8B-4853-9F28-74DEBEFE8662}"/>
                </a:ext>
              </a:extLst>
            </p:cNvPr>
            <p:cNvSpPr>
              <a:spLocks/>
            </p:cNvSpPr>
            <p:nvPr/>
          </p:nvSpPr>
          <p:spPr bwMode="auto">
            <a:xfrm>
              <a:off x="1530" y="2295"/>
              <a:ext cx="4765" cy="447"/>
            </a:xfrm>
            <a:custGeom>
              <a:avLst/>
              <a:gdLst>
                <a:gd name="T0" fmla="*/ 4765 w 4765"/>
                <a:gd name="T1" fmla="*/ 291 h 447"/>
                <a:gd name="T2" fmla="*/ 2438 w 4765"/>
                <a:gd name="T3" fmla="*/ 291 h 447"/>
                <a:gd name="T4" fmla="*/ 2438 w 4765"/>
                <a:gd name="T5" fmla="*/ 335 h 447"/>
                <a:gd name="T6" fmla="*/ 2494 w 4765"/>
                <a:gd name="T7" fmla="*/ 335 h 447"/>
                <a:gd name="T8" fmla="*/ 2382 w 4765"/>
                <a:gd name="T9" fmla="*/ 447 h 447"/>
                <a:gd name="T10" fmla="*/ 2271 w 4765"/>
                <a:gd name="T11" fmla="*/ 335 h 447"/>
                <a:gd name="T12" fmla="*/ 2327 w 4765"/>
                <a:gd name="T13" fmla="*/ 335 h 447"/>
                <a:gd name="T14" fmla="*/ 2327 w 4765"/>
                <a:gd name="T15" fmla="*/ 291 h 447"/>
                <a:gd name="T16" fmla="*/ 0 w 4765"/>
                <a:gd name="T17" fmla="*/ 291 h 447"/>
                <a:gd name="T18" fmla="*/ 0 w 4765"/>
                <a:gd name="T19" fmla="*/ 0 h 447"/>
                <a:gd name="T20" fmla="*/ 4765 w 4765"/>
                <a:gd name="T21" fmla="*/ 0 h 447"/>
                <a:gd name="T22" fmla="*/ 4765 w 4765"/>
                <a:gd name="T23" fmla="*/ 29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5" h="447">
                  <a:moveTo>
                    <a:pt x="4765" y="291"/>
                  </a:moveTo>
                  <a:lnTo>
                    <a:pt x="2438" y="291"/>
                  </a:lnTo>
                  <a:lnTo>
                    <a:pt x="2438" y="335"/>
                  </a:lnTo>
                  <a:lnTo>
                    <a:pt x="2494" y="335"/>
                  </a:lnTo>
                  <a:lnTo>
                    <a:pt x="2382" y="447"/>
                  </a:lnTo>
                  <a:lnTo>
                    <a:pt x="2271" y="335"/>
                  </a:lnTo>
                  <a:lnTo>
                    <a:pt x="2327" y="335"/>
                  </a:lnTo>
                  <a:lnTo>
                    <a:pt x="2327" y="291"/>
                  </a:lnTo>
                  <a:lnTo>
                    <a:pt x="0" y="291"/>
                  </a:lnTo>
                  <a:lnTo>
                    <a:pt x="0" y="0"/>
                  </a:lnTo>
                  <a:lnTo>
                    <a:pt x="4765" y="0"/>
                  </a:lnTo>
                  <a:lnTo>
                    <a:pt x="4765" y="291"/>
                  </a:lnTo>
                  <a:close/>
                </a:path>
              </a:pathLst>
            </a:custGeom>
            <a:noFill/>
            <a:ln w="1587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077" name="Picture 53">
              <a:extLst>
                <a:ext uri="{FF2B5EF4-FFF2-40B4-BE49-F238E27FC236}">
                  <a16:creationId xmlns:a16="http://schemas.microsoft.com/office/drawing/2014/main" id="{F4BD906B-E256-4207-94B5-56877EB2EF13}"/>
                </a:ext>
              </a:extLst>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3448" y="2211"/>
              <a:ext cx="92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8" name="Picture 54">
              <a:extLst>
                <a:ext uri="{FF2B5EF4-FFF2-40B4-BE49-F238E27FC236}">
                  <a16:creationId xmlns:a16="http://schemas.microsoft.com/office/drawing/2014/main" id="{79BA81DB-1809-46F6-8DD5-4525916C2197}"/>
                </a:ext>
              </a:extLst>
            </p:cNvPr>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3448" y="2211"/>
              <a:ext cx="92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Rectangle 55">
              <a:extLst>
                <a:ext uri="{FF2B5EF4-FFF2-40B4-BE49-F238E27FC236}">
                  <a16:creationId xmlns:a16="http://schemas.microsoft.com/office/drawing/2014/main" id="{4939CE15-7D27-417E-8BC3-D98B3D45B63A}"/>
                </a:ext>
              </a:extLst>
            </p:cNvPr>
            <p:cNvSpPr>
              <a:spLocks noChangeArrowheads="1"/>
            </p:cNvSpPr>
            <p:nvPr/>
          </p:nvSpPr>
          <p:spPr bwMode="auto">
            <a:xfrm>
              <a:off x="1531" y="2451"/>
              <a:ext cx="4764" cy="134"/>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80" name="Picture 56">
              <a:extLst>
                <a:ext uri="{FF2B5EF4-FFF2-40B4-BE49-F238E27FC236}">
                  <a16:creationId xmlns:a16="http://schemas.microsoft.com/office/drawing/2014/main" id="{2E5178FC-55D2-4AA4-BE8E-347F598B82CF}"/>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530" y="2452"/>
              <a:ext cx="4765"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57">
              <a:extLst>
                <a:ext uri="{FF2B5EF4-FFF2-40B4-BE49-F238E27FC236}">
                  <a16:creationId xmlns:a16="http://schemas.microsoft.com/office/drawing/2014/main" id="{F5667E72-6C36-435A-84EE-76D9A1305170}"/>
                </a:ext>
              </a:extLst>
            </p:cNvPr>
            <p:cNvSpPr>
              <a:spLocks noChangeArrowheads="1"/>
            </p:cNvSpPr>
            <p:nvPr/>
          </p:nvSpPr>
          <p:spPr bwMode="auto">
            <a:xfrm>
              <a:off x="1531" y="2451"/>
              <a:ext cx="4764" cy="134"/>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8" name="Rectangle 58">
              <a:extLst>
                <a:ext uri="{FF2B5EF4-FFF2-40B4-BE49-F238E27FC236}">
                  <a16:creationId xmlns:a16="http://schemas.microsoft.com/office/drawing/2014/main" id="{D9033499-A488-4C2F-BBE6-82487EDD412D}"/>
                </a:ext>
              </a:extLst>
            </p:cNvPr>
            <p:cNvSpPr>
              <a:spLocks noChangeArrowheads="1"/>
            </p:cNvSpPr>
            <p:nvPr/>
          </p:nvSpPr>
          <p:spPr bwMode="auto">
            <a:xfrm>
              <a:off x="1526" y="2446"/>
              <a:ext cx="4775" cy="145"/>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9" name="Freeform 59">
              <a:extLst>
                <a:ext uri="{FF2B5EF4-FFF2-40B4-BE49-F238E27FC236}">
                  <a16:creationId xmlns:a16="http://schemas.microsoft.com/office/drawing/2014/main" id="{2DB362DC-E28E-46C4-BD39-87EFBBEB2A9E}"/>
                </a:ext>
              </a:extLst>
            </p:cNvPr>
            <p:cNvSpPr>
              <a:spLocks noEditPoints="1"/>
            </p:cNvSpPr>
            <p:nvPr/>
          </p:nvSpPr>
          <p:spPr bwMode="auto">
            <a:xfrm>
              <a:off x="1526" y="2447"/>
              <a:ext cx="4773" cy="143"/>
            </a:xfrm>
            <a:custGeom>
              <a:avLst/>
              <a:gdLst>
                <a:gd name="T0" fmla="*/ 0 w 4773"/>
                <a:gd name="T1" fmla="*/ 0 h 143"/>
                <a:gd name="T2" fmla="*/ 4773 w 4773"/>
                <a:gd name="T3" fmla="*/ 0 h 143"/>
                <a:gd name="T4" fmla="*/ 4773 w 4773"/>
                <a:gd name="T5" fmla="*/ 143 h 143"/>
                <a:gd name="T6" fmla="*/ 0 w 4773"/>
                <a:gd name="T7" fmla="*/ 143 h 143"/>
                <a:gd name="T8" fmla="*/ 0 w 4773"/>
                <a:gd name="T9" fmla="*/ 0 h 143"/>
                <a:gd name="T10" fmla="*/ 9 w 4773"/>
                <a:gd name="T11" fmla="*/ 138 h 143"/>
                <a:gd name="T12" fmla="*/ 4 w 4773"/>
                <a:gd name="T13" fmla="*/ 133 h 143"/>
                <a:gd name="T14" fmla="*/ 4769 w 4773"/>
                <a:gd name="T15" fmla="*/ 133 h 143"/>
                <a:gd name="T16" fmla="*/ 4764 w 4773"/>
                <a:gd name="T17" fmla="*/ 138 h 143"/>
                <a:gd name="T18" fmla="*/ 4764 w 4773"/>
                <a:gd name="T19" fmla="*/ 5 h 143"/>
                <a:gd name="T20" fmla="*/ 4769 w 4773"/>
                <a:gd name="T21" fmla="*/ 10 h 143"/>
                <a:gd name="T22" fmla="*/ 4 w 4773"/>
                <a:gd name="T23" fmla="*/ 10 h 143"/>
                <a:gd name="T24" fmla="*/ 9 w 4773"/>
                <a:gd name="T25" fmla="*/ 5 h 143"/>
                <a:gd name="T26" fmla="*/ 9 w 4773"/>
                <a:gd name="T27" fmla="*/ 13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3" h="143">
                  <a:moveTo>
                    <a:pt x="0" y="0"/>
                  </a:moveTo>
                  <a:lnTo>
                    <a:pt x="4773" y="0"/>
                  </a:lnTo>
                  <a:lnTo>
                    <a:pt x="4773" y="143"/>
                  </a:lnTo>
                  <a:lnTo>
                    <a:pt x="0" y="143"/>
                  </a:lnTo>
                  <a:lnTo>
                    <a:pt x="0" y="0"/>
                  </a:lnTo>
                  <a:close/>
                  <a:moveTo>
                    <a:pt x="9" y="138"/>
                  </a:moveTo>
                  <a:lnTo>
                    <a:pt x="4" y="133"/>
                  </a:lnTo>
                  <a:lnTo>
                    <a:pt x="4769" y="133"/>
                  </a:lnTo>
                  <a:lnTo>
                    <a:pt x="4764" y="138"/>
                  </a:lnTo>
                  <a:lnTo>
                    <a:pt x="4764" y="5"/>
                  </a:lnTo>
                  <a:lnTo>
                    <a:pt x="4769" y="10"/>
                  </a:lnTo>
                  <a:lnTo>
                    <a:pt x="4" y="10"/>
                  </a:lnTo>
                  <a:lnTo>
                    <a:pt x="9" y="5"/>
                  </a:lnTo>
                  <a:lnTo>
                    <a:pt x="9"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0" name="Rectangle 60">
              <a:extLst>
                <a:ext uri="{FF2B5EF4-FFF2-40B4-BE49-F238E27FC236}">
                  <a16:creationId xmlns:a16="http://schemas.microsoft.com/office/drawing/2014/main" id="{0AE9DDCF-EAC2-460C-956F-146F4BA3194E}"/>
                </a:ext>
              </a:extLst>
            </p:cNvPr>
            <p:cNvSpPr>
              <a:spLocks noChangeArrowheads="1"/>
            </p:cNvSpPr>
            <p:nvPr/>
          </p:nvSpPr>
          <p:spPr bwMode="auto">
            <a:xfrm>
              <a:off x="1526" y="2446"/>
              <a:ext cx="4775" cy="145"/>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85" name="Picture 61">
              <a:extLst>
                <a:ext uri="{FF2B5EF4-FFF2-40B4-BE49-F238E27FC236}">
                  <a16:creationId xmlns:a16="http://schemas.microsoft.com/office/drawing/2014/main" id="{01024D71-D484-4575-BB90-C1FFACDD4F40}"/>
                </a:ext>
              </a:extLst>
            </p:cNvPr>
            <p:cNvPicPr>
              <a:picLocks noChangeAspect="1"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3676" y="2426"/>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6" name="Picture 62">
              <a:extLst>
                <a:ext uri="{FF2B5EF4-FFF2-40B4-BE49-F238E27FC236}">
                  <a16:creationId xmlns:a16="http://schemas.microsoft.com/office/drawing/2014/main" id="{3B5DFE12-40B9-4BBF-AD07-539548D1B987}"/>
                </a:ext>
              </a:extLst>
            </p:cNvPr>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3676" y="2426"/>
              <a:ext cx="474"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Freeform 63">
              <a:extLst>
                <a:ext uri="{FF2B5EF4-FFF2-40B4-BE49-F238E27FC236}">
                  <a16:creationId xmlns:a16="http://schemas.microsoft.com/office/drawing/2014/main" id="{2EBEFED0-495E-4DFC-A843-5F756F4A8544}"/>
                </a:ext>
              </a:extLst>
            </p:cNvPr>
            <p:cNvSpPr>
              <a:spLocks/>
            </p:cNvSpPr>
            <p:nvPr/>
          </p:nvSpPr>
          <p:spPr bwMode="auto">
            <a:xfrm>
              <a:off x="1530" y="1851"/>
              <a:ext cx="4765" cy="448"/>
            </a:xfrm>
            <a:custGeom>
              <a:avLst/>
              <a:gdLst>
                <a:gd name="T0" fmla="*/ 4765 w 4765"/>
                <a:gd name="T1" fmla="*/ 291 h 448"/>
                <a:gd name="T2" fmla="*/ 2438 w 4765"/>
                <a:gd name="T3" fmla="*/ 291 h 448"/>
                <a:gd name="T4" fmla="*/ 2438 w 4765"/>
                <a:gd name="T5" fmla="*/ 336 h 448"/>
                <a:gd name="T6" fmla="*/ 2494 w 4765"/>
                <a:gd name="T7" fmla="*/ 336 h 448"/>
                <a:gd name="T8" fmla="*/ 2382 w 4765"/>
                <a:gd name="T9" fmla="*/ 448 h 448"/>
                <a:gd name="T10" fmla="*/ 2271 w 4765"/>
                <a:gd name="T11" fmla="*/ 336 h 448"/>
                <a:gd name="T12" fmla="*/ 2327 w 4765"/>
                <a:gd name="T13" fmla="*/ 336 h 448"/>
                <a:gd name="T14" fmla="*/ 2327 w 4765"/>
                <a:gd name="T15" fmla="*/ 291 h 448"/>
                <a:gd name="T16" fmla="*/ 0 w 4765"/>
                <a:gd name="T17" fmla="*/ 291 h 448"/>
                <a:gd name="T18" fmla="*/ 0 w 4765"/>
                <a:gd name="T19" fmla="*/ 0 h 448"/>
                <a:gd name="T20" fmla="*/ 4765 w 4765"/>
                <a:gd name="T21" fmla="*/ 0 h 448"/>
                <a:gd name="T22" fmla="*/ 4765 w 4765"/>
                <a:gd name="T23" fmla="*/ 291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5" h="448">
                  <a:moveTo>
                    <a:pt x="4765" y="291"/>
                  </a:moveTo>
                  <a:lnTo>
                    <a:pt x="2438" y="291"/>
                  </a:lnTo>
                  <a:lnTo>
                    <a:pt x="2438" y="336"/>
                  </a:lnTo>
                  <a:lnTo>
                    <a:pt x="2494" y="336"/>
                  </a:lnTo>
                  <a:lnTo>
                    <a:pt x="2382" y="448"/>
                  </a:lnTo>
                  <a:lnTo>
                    <a:pt x="2271" y="336"/>
                  </a:lnTo>
                  <a:lnTo>
                    <a:pt x="2327" y="336"/>
                  </a:lnTo>
                  <a:lnTo>
                    <a:pt x="2327" y="291"/>
                  </a:lnTo>
                  <a:lnTo>
                    <a:pt x="0" y="291"/>
                  </a:lnTo>
                  <a:lnTo>
                    <a:pt x="0" y="0"/>
                  </a:lnTo>
                  <a:lnTo>
                    <a:pt x="4765" y="0"/>
                  </a:lnTo>
                  <a:lnTo>
                    <a:pt x="4765" y="291"/>
                  </a:lnTo>
                  <a:close/>
                </a:path>
              </a:pathLst>
            </a:custGeom>
            <a:solidFill>
              <a:srgbClr val="447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2" name="Freeform 64">
              <a:extLst>
                <a:ext uri="{FF2B5EF4-FFF2-40B4-BE49-F238E27FC236}">
                  <a16:creationId xmlns:a16="http://schemas.microsoft.com/office/drawing/2014/main" id="{BAAAEC00-A57B-4CCD-A17E-27437D333238}"/>
                </a:ext>
              </a:extLst>
            </p:cNvPr>
            <p:cNvSpPr>
              <a:spLocks/>
            </p:cNvSpPr>
            <p:nvPr/>
          </p:nvSpPr>
          <p:spPr bwMode="auto">
            <a:xfrm>
              <a:off x="1530" y="1851"/>
              <a:ext cx="4765" cy="448"/>
            </a:xfrm>
            <a:custGeom>
              <a:avLst/>
              <a:gdLst>
                <a:gd name="T0" fmla="*/ 4765 w 4765"/>
                <a:gd name="T1" fmla="*/ 291 h 448"/>
                <a:gd name="T2" fmla="*/ 2438 w 4765"/>
                <a:gd name="T3" fmla="*/ 291 h 448"/>
                <a:gd name="T4" fmla="*/ 2438 w 4765"/>
                <a:gd name="T5" fmla="*/ 336 h 448"/>
                <a:gd name="T6" fmla="*/ 2494 w 4765"/>
                <a:gd name="T7" fmla="*/ 336 h 448"/>
                <a:gd name="T8" fmla="*/ 2382 w 4765"/>
                <a:gd name="T9" fmla="*/ 448 h 448"/>
                <a:gd name="T10" fmla="*/ 2271 w 4765"/>
                <a:gd name="T11" fmla="*/ 336 h 448"/>
                <a:gd name="T12" fmla="*/ 2327 w 4765"/>
                <a:gd name="T13" fmla="*/ 336 h 448"/>
                <a:gd name="T14" fmla="*/ 2327 w 4765"/>
                <a:gd name="T15" fmla="*/ 291 h 448"/>
                <a:gd name="T16" fmla="*/ 0 w 4765"/>
                <a:gd name="T17" fmla="*/ 291 h 448"/>
                <a:gd name="T18" fmla="*/ 0 w 4765"/>
                <a:gd name="T19" fmla="*/ 0 h 448"/>
                <a:gd name="T20" fmla="*/ 4765 w 4765"/>
                <a:gd name="T21" fmla="*/ 0 h 448"/>
                <a:gd name="T22" fmla="*/ 4765 w 4765"/>
                <a:gd name="T23" fmla="*/ 291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5" h="448">
                  <a:moveTo>
                    <a:pt x="4765" y="291"/>
                  </a:moveTo>
                  <a:lnTo>
                    <a:pt x="2438" y="291"/>
                  </a:lnTo>
                  <a:lnTo>
                    <a:pt x="2438" y="336"/>
                  </a:lnTo>
                  <a:lnTo>
                    <a:pt x="2494" y="336"/>
                  </a:lnTo>
                  <a:lnTo>
                    <a:pt x="2382" y="448"/>
                  </a:lnTo>
                  <a:lnTo>
                    <a:pt x="2271" y="336"/>
                  </a:lnTo>
                  <a:lnTo>
                    <a:pt x="2327" y="336"/>
                  </a:lnTo>
                  <a:lnTo>
                    <a:pt x="2327" y="291"/>
                  </a:lnTo>
                  <a:lnTo>
                    <a:pt x="0" y="291"/>
                  </a:lnTo>
                  <a:lnTo>
                    <a:pt x="0" y="0"/>
                  </a:lnTo>
                  <a:lnTo>
                    <a:pt x="4765" y="0"/>
                  </a:lnTo>
                  <a:lnTo>
                    <a:pt x="4765" y="291"/>
                  </a:lnTo>
                  <a:close/>
                </a:path>
              </a:pathLst>
            </a:custGeom>
            <a:noFill/>
            <a:ln w="1587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089" name="Picture 65">
              <a:extLst>
                <a:ext uri="{FF2B5EF4-FFF2-40B4-BE49-F238E27FC236}">
                  <a16:creationId xmlns:a16="http://schemas.microsoft.com/office/drawing/2014/main" id="{24E6B8CD-2E56-4110-9258-47C19F1F432D}"/>
                </a:ext>
              </a:extLst>
            </p:cNvPr>
            <p:cNvPicPr>
              <a:picLocks noChangeAspect="1" noChangeArrowheads="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3508" y="1767"/>
              <a:ext cx="80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0" name="Picture 66">
              <a:extLst>
                <a:ext uri="{FF2B5EF4-FFF2-40B4-BE49-F238E27FC236}">
                  <a16:creationId xmlns:a16="http://schemas.microsoft.com/office/drawing/2014/main" id="{ABC70CA9-6302-4FFF-BAAB-E7449D3DEA95}"/>
                </a:ext>
              </a:extLst>
            </p:cNvPr>
            <p:cNvPicPr>
              <a:picLocks noChangeAspect="1" noChangeArrowheads="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3508" y="1767"/>
              <a:ext cx="80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67">
              <a:extLst>
                <a:ext uri="{FF2B5EF4-FFF2-40B4-BE49-F238E27FC236}">
                  <a16:creationId xmlns:a16="http://schemas.microsoft.com/office/drawing/2014/main" id="{5B0C09BB-06F1-420D-81BF-A6B59E1378E5}"/>
                </a:ext>
              </a:extLst>
            </p:cNvPr>
            <p:cNvSpPr>
              <a:spLocks noChangeArrowheads="1"/>
            </p:cNvSpPr>
            <p:nvPr/>
          </p:nvSpPr>
          <p:spPr bwMode="auto">
            <a:xfrm>
              <a:off x="1531" y="2008"/>
              <a:ext cx="4764" cy="135"/>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92" name="Picture 68">
              <a:extLst>
                <a:ext uri="{FF2B5EF4-FFF2-40B4-BE49-F238E27FC236}">
                  <a16:creationId xmlns:a16="http://schemas.microsoft.com/office/drawing/2014/main" id="{D554C442-DFE8-459A-97CA-79B4E782E3CD}"/>
                </a:ext>
              </a:extLst>
            </p:cNvPr>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1530" y="2009"/>
              <a:ext cx="4765"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7" name="Rectangle 69">
              <a:extLst>
                <a:ext uri="{FF2B5EF4-FFF2-40B4-BE49-F238E27FC236}">
                  <a16:creationId xmlns:a16="http://schemas.microsoft.com/office/drawing/2014/main" id="{F98CD240-B7F7-4DD0-9385-F29C7F3B1B16}"/>
                </a:ext>
              </a:extLst>
            </p:cNvPr>
            <p:cNvSpPr>
              <a:spLocks noChangeArrowheads="1"/>
            </p:cNvSpPr>
            <p:nvPr/>
          </p:nvSpPr>
          <p:spPr bwMode="auto">
            <a:xfrm>
              <a:off x="1531" y="2008"/>
              <a:ext cx="4764" cy="135"/>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8" name="Rectangle 70">
              <a:extLst>
                <a:ext uri="{FF2B5EF4-FFF2-40B4-BE49-F238E27FC236}">
                  <a16:creationId xmlns:a16="http://schemas.microsoft.com/office/drawing/2014/main" id="{77EB250A-2ED5-4CB4-9EDF-217104A68086}"/>
                </a:ext>
              </a:extLst>
            </p:cNvPr>
            <p:cNvSpPr>
              <a:spLocks noChangeArrowheads="1"/>
            </p:cNvSpPr>
            <p:nvPr/>
          </p:nvSpPr>
          <p:spPr bwMode="auto">
            <a:xfrm>
              <a:off x="1526" y="2003"/>
              <a:ext cx="4775" cy="146"/>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9" name="Freeform 71">
              <a:extLst>
                <a:ext uri="{FF2B5EF4-FFF2-40B4-BE49-F238E27FC236}">
                  <a16:creationId xmlns:a16="http://schemas.microsoft.com/office/drawing/2014/main" id="{778E3069-E85A-4D1F-9C70-EB2877A0DC8F}"/>
                </a:ext>
              </a:extLst>
            </p:cNvPr>
            <p:cNvSpPr>
              <a:spLocks noEditPoints="1"/>
            </p:cNvSpPr>
            <p:nvPr/>
          </p:nvSpPr>
          <p:spPr bwMode="auto">
            <a:xfrm>
              <a:off x="1526" y="2004"/>
              <a:ext cx="4773" cy="144"/>
            </a:xfrm>
            <a:custGeom>
              <a:avLst/>
              <a:gdLst>
                <a:gd name="T0" fmla="*/ 0 w 4773"/>
                <a:gd name="T1" fmla="*/ 0 h 144"/>
                <a:gd name="T2" fmla="*/ 4773 w 4773"/>
                <a:gd name="T3" fmla="*/ 0 h 144"/>
                <a:gd name="T4" fmla="*/ 4773 w 4773"/>
                <a:gd name="T5" fmla="*/ 144 h 144"/>
                <a:gd name="T6" fmla="*/ 0 w 4773"/>
                <a:gd name="T7" fmla="*/ 144 h 144"/>
                <a:gd name="T8" fmla="*/ 0 w 4773"/>
                <a:gd name="T9" fmla="*/ 0 h 144"/>
                <a:gd name="T10" fmla="*/ 9 w 4773"/>
                <a:gd name="T11" fmla="*/ 140 h 144"/>
                <a:gd name="T12" fmla="*/ 4 w 4773"/>
                <a:gd name="T13" fmla="*/ 135 h 144"/>
                <a:gd name="T14" fmla="*/ 4769 w 4773"/>
                <a:gd name="T15" fmla="*/ 135 h 144"/>
                <a:gd name="T16" fmla="*/ 4764 w 4773"/>
                <a:gd name="T17" fmla="*/ 140 h 144"/>
                <a:gd name="T18" fmla="*/ 4764 w 4773"/>
                <a:gd name="T19" fmla="*/ 5 h 144"/>
                <a:gd name="T20" fmla="*/ 4769 w 4773"/>
                <a:gd name="T21" fmla="*/ 10 h 144"/>
                <a:gd name="T22" fmla="*/ 4 w 4773"/>
                <a:gd name="T23" fmla="*/ 10 h 144"/>
                <a:gd name="T24" fmla="*/ 9 w 4773"/>
                <a:gd name="T25" fmla="*/ 5 h 144"/>
                <a:gd name="T26" fmla="*/ 9 w 4773"/>
                <a:gd name="T27" fmla="*/ 14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3" h="144">
                  <a:moveTo>
                    <a:pt x="0" y="0"/>
                  </a:moveTo>
                  <a:lnTo>
                    <a:pt x="4773" y="0"/>
                  </a:lnTo>
                  <a:lnTo>
                    <a:pt x="4773" y="144"/>
                  </a:lnTo>
                  <a:lnTo>
                    <a:pt x="0" y="144"/>
                  </a:lnTo>
                  <a:lnTo>
                    <a:pt x="0" y="0"/>
                  </a:lnTo>
                  <a:close/>
                  <a:moveTo>
                    <a:pt x="9" y="140"/>
                  </a:moveTo>
                  <a:lnTo>
                    <a:pt x="4" y="135"/>
                  </a:lnTo>
                  <a:lnTo>
                    <a:pt x="4769" y="135"/>
                  </a:lnTo>
                  <a:lnTo>
                    <a:pt x="4764" y="140"/>
                  </a:lnTo>
                  <a:lnTo>
                    <a:pt x="4764" y="5"/>
                  </a:lnTo>
                  <a:lnTo>
                    <a:pt x="4769" y="10"/>
                  </a:lnTo>
                  <a:lnTo>
                    <a:pt x="4" y="10"/>
                  </a:lnTo>
                  <a:lnTo>
                    <a:pt x="9" y="5"/>
                  </a:lnTo>
                  <a:lnTo>
                    <a:pt x="9" y="1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40" name="Rectangle 72">
              <a:extLst>
                <a:ext uri="{FF2B5EF4-FFF2-40B4-BE49-F238E27FC236}">
                  <a16:creationId xmlns:a16="http://schemas.microsoft.com/office/drawing/2014/main" id="{62A8B79E-DA96-4C05-9256-B978BE073B3B}"/>
                </a:ext>
              </a:extLst>
            </p:cNvPr>
            <p:cNvSpPr>
              <a:spLocks noChangeArrowheads="1"/>
            </p:cNvSpPr>
            <p:nvPr/>
          </p:nvSpPr>
          <p:spPr bwMode="auto">
            <a:xfrm>
              <a:off x="1526" y="2003"/>
              <a:ext cx="4775" cy="146"/>
            </a:xfrm>
            <a:prstGeom prst="rect">
              <a:avLst/>
            </a:prstGeom>
            <a:solidFill>
              <a:srgbClr val="CFD5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97" name="Picture 73">
              <a:extLst>
                <a:ext uri="{FF2B5EF4-FFF2-40B4-BE49-F238E27FC236}">
                  <a16:creationId xmlns:a16="http://schemas.microsoft.com/office/drawing/2014/main" id="{76A89611-A4C8-46E0-BF6A-D102240C1CC1}"/>
                </a:ext>
              </a:extLst>
            </p:cNvPr>
            <p:cNvPicPr>
              <a:picLocks noChangeAspect="1" noChangeArrowheads="1"/>
            </p:cNvPicPr>
            <p:nvPr/>
          </p:nvPicPr>
          <p:blipFill>
            <a:blip r:embed="rId38" cstate="print">
              <a:extLst>
                <a:ext uri="{28A0092B-C50C-407E-A947-70E740481C1C}">
                  <a14:useLocalDpi xmlns:a14="http://schemas.microsoft.com/office/drawing/2010/main" val="0"/>
                </a:ext>
              </a:extLst>
            </a:blip>
            <a:srcRect/>
            <a:stretch>
              <a:fillRect/>
            </a:stretch>
          </p:blipFill>
          <p:spPr bwMode="auto">
            <a:xfrm>
              <a:off x="3248" y="1983"/>
              <a:ext cx="687"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8" name="Picture 74">
              <a:extLst>
                <a:ext uri="{FF2B5EF4-FFF2-40B4-BE49-F238E27FC236}">
                  <a16:creationId xmlns:a16="http://schemas.microsoft.com/office/drawing/2014/main" id="{75730384-2EC5-4D60-AD0A-F002801A57D7}"/>
                </a:ext>
              </a:extLst>
            </p:cNvPr>
            <p:cNvPicPr>
              <a:picLocks noChangeAspect="1" noChangeArrowheads="1"/>
            </p:cNvPicPr>
            <p:nvPr/>
          </p:nvPicPr>
          <p:blipFill>
            <a:blip r:embed="rId39" cstate="print">
              <a:extLst>
                <a:ext uri="{28A0092B-C50C-407E-A947-70E740481C1C}">
                  <a14:useLocalDpi xmlns:a14="http://schemas.microsoft.com/office/drawing/2010/main" val="0"/>
                </a:ext>
              </a:extLst>
            </a:blip>
            <a:srcRect/>
            <a:stretch>
              <a:fillRect/>
            </a:stretch>
          </p:blipFill>
          <p:spPr bwMode="auto">
            <a:xfrm>
              <a:off x="3248" y="1983"/>
              <a:ext cx="687"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9" name="Picture 75">
              <a:extLst>
                <a:ext uri="{FF2B5EF4-FFF2-40B4-BE49-F238E27FC236}">
                  <a16:creationId xmlns:a16="http://schemas.microsoft.com/office/drawing/2014/main" id="{6522CC00-74FA-4F0E-88A4-FCF651F2A5F8}"/>
                </a:ext>
              </a:extLst>
            </p:cNvPr>
            <p:cNvPicPr>
              <a:picLocks noChangeAspect="1" noChangeArrowheads="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4033" y="1983"/>
              <a:ext cx="54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0" name="Picture 76">
              <a:extLst>
                <a:ext uri="{FF2B5EF4-FFF2-40B4-BE49-F238E27FC236}">
                  <a16:creationId xmlns:a16="http://schemas.microsoft.com/office/drawing/2014/main" id="{9BF5DF0D-341D-4A7F-BE2A-BBECCCCCC78B}"/>
                </a:ext>
              </a:extLst>
            </p:cNvPr>
            <p:cNvPicPr>
              <a:picLocks noChangeAspect="1" noChangeArrowheads="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4033" y="1983"/>
              <a:ext cx="54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48815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2029</TotalTime>
  <Words>1339</Words>
  <Application>Microsoft Macintosh PowerPoint</Application>
  <PresentationFormat>ワイド画面</PresentationFormat>
  <Paragraphs>247</Paragraphs>
  <Slides>18</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18</vt:i4>
      </vt:variant>
    </vt:vector>
  </HeadingPairs>
  <TitlesOfParts>
    <vt:vector size="29" baseType="lpstr">
      <vt:lpstr>HGP創英角ｺﾞｼｯｸUB</vt:lpstr>
      <vt:lpstr>HGS創英角ｺﾞｼｯｸUB</vt:lpstr>
      <vt:lpstr>HG創英角ｺﾞｼｯｸUB</vt:lpstr>
      <vt:lpstr>ＭＳ 明朝</vt:lpstr>
      <vt:lpstr>游ゴシック</vt:lpstr>
      <vt:lpstr>游ゴシック Light</vt:lpstr>
      <vt:lpstr>游明朝</vt:lpstr>
      <vt:lpstr>Arial</vt:lpstr>
      <vt:lpstr>Century</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関根 健史</dc:creator>
  <cp:lastModifiedBy>TANAKA Hiroyuki</cp:lastModifiedBy>
  <cp:revision>232</cp:revision>
  <dcterms:created xsi:type="dcterms:W3CDTF">2018-07-17T06:08:52Z</dcterms:created>
  <dcterms:modified xsi:type="dcterms:W3CDTF">2018-10-29T14:57:23Z</dcterms:modified>
</cp:coreProperties>
</file>